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snapToObjects="1">
      <p:cViewPr>
        <p:scale>
          <a:sx n="50" d="100"/>
          <a:sy n="50" d="100"/>
        </p:scale>
        <p:origin x="1344"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3"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2" name="Body Level One…"/>
          <p:cNvSpPr txBox="1">
            <a:spLocks noGrp="1"/>
          </p:cNvSpPr>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0"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1"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2"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0"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1"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2"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3"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1"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2"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3"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1"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1"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3"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0"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1"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2"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3"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0"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1" name="Title Text"/>
          <p:cNvSpPr txBox="1">
            <a:spLocks noGrp="1"/>
          </p:cNvSpPr>
          <p:nvPr>
            <p:ph type="title"/>
          </p:nvPr>
        </p:nvSpPr>
        <p:spPr>
          <a:prstGeom prst="rect">
            <a:avLst/>
          </a:prstGeom>
        </p:spPr>
        <p:txBody>
          <a:bodyPr/>
          <a:lstStyle/>
          <a:p>
            <a:r>
              <a:t>Title Text</a:t>
            </a:r>
          </a:p>
        </p:txBody>
      </p:sp>
      <p:sp>
        <p:nvSpPr>
          <p:cNvPr id="72" name="Body Level One…"/>
          <p:cNvSpPr txBox="1">
            <a:spLocks noGrp="1"/>
          </p:cNvSpPr>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0"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1" name="Title Text"/>
          <p:cNvSpPr txBox="1">
            <a:spLocks noGrp="1"/>
          </p:cNvSpPr>
          <p:nvPr>
            <p:ph type="title"/>
          </p:nvPr>
        </p:nvSpPr>
        <p:spPr>
          <a:prstGeom prst="rect">
            <a:avLst/>
          </a:prstGeom>
        </p:spPr>
        <p:txBody>
          <a:bodyPr/>
          <a:lstStyle/>
          <a:p>
            <a:r>
              <a:t>Title Text</a:t>
            </a:r>
          </a:p>
        </p:txBody>
      </p:sp>
      <p:sp>
        <p:nvSpPr>
          <p:cNvPr id="82" name="Body Level One…"/>
          <p:cNvSpPr txBox="1">
            <a:spLocks noGrp="1"/>
          </p:cNvSpPr>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0"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1"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2"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3" name="Body Level One…"/>
          <p:cNvSpPr txBox="1">
            <a:spLocks noGrp="1"/>
          </p:cNvSpPr>
          <p:nvPr>
            <p:ph type="body" sz="half" idx="1"/>
          </p:nvPr>
        </p:nvSpPr>
        <p:spPr>
          <a:xfrm>
            <a:off x="406400" y="2743200"/>
            <a:ext cx="6299200" cy="6108700"/>
          </a:xfrm>
          <a:prstGeom prst="rect">
            <a:avLst/>
          </a:prstGeom>
        </p:spPr>
        <p:txBody>
          <a:bodyPr/>
          <a:lstStyle>
            <a:lvl1pPr marL="444500" indent="-444500">
              <a:buClr>
                <a:schemeClr val="accent1"/>
              </a:buClr>
              <a:defRPr sz="2800"/>
            </a:lvl1pPr>
            <a:lvl2pPr marL="889000" indent="-444500">
              <a:buClr>
                <a:schemeClr val="accent1"/>
              </a:buClr>
              <a:defRPr sz="2800"/>
            </a:lvl2pPr>
            <a:lvl3pPr marL="1333500" indent="-444500">
              <a:buClr>
                <a:schemeClr val="accent1"/>
              </a:buClr>
              <a:defRPr sz="2800"/>
            </a:lvl3pPr>
            <a:lvl4pPr marL="1778000" indent="-444500">
              <a:buClr>
                <a:schemeClr val="accent1"/>
              </a:buClr>
              <a:defRPr sz="2800"/>
            </a:lvl4pPr>
            <a:lvl5pPr marL="2222500" indent="-444500">
              <a:buClr>
                <a:schemeClr val="accent1"/>
              </a:buClr>
              <a:defRPr sz="28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5397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9842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4287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8732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3177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7622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2067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6512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95750" marR="0" indent="-53975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yFIT"/>
          <p:cNvSpPr txBox="1">
            <a:spLocks noGrp="1"/>
          </p:cNvSpPr>
          <p:nvPr>
            <p:ph type="ctrTitle"/>
          </p:nvPr>
        </p:nvSpPr>
        <p:spPr>
          <a:xfrm>
            <a:off x="431800" y="2141334"/>
            <a:ext cx="4471776" cy="2244379"/>
          </a:xfrm>
          <a:prstGeom prst="rect">
            <a:avLst/>
          </a:prstGeom>
        </p:spPr>
        <p:txBody>
          <a:bodyPr/>
          <a:lstStyle>
            <a:lvl1pPr>
              <a:defRPr sz="15000"/>
            </a:lvl1pPr>
          </a:lstStyle>
          <a:p>
            <a:r>
              <a:rPr dirty="0"/>
              <a:t>PyFIT</a:t>
            </a:r>
          </a:p>
        </p:txBody>
      </p:sp>
      <p:sp>
        <p:nvSpPr>
          <p:cNvPr id="166" name="Understand your body"/>
          <p:cNvSpPr txBox="1">
            <a:spLocks noGrp="1"/>
          </p:cNvSpPr>
          <p:nvPr>
            <p:ph type="subTitle" sz="quarter" idx="1"/>
          </p:nvPr>
        </p:nvSpPr>
        <p:spPr>
          <a:xfrm>
            <a:off x="508000" y="1119038"/>
            <a:ext cx="5113189" cy="709762"/>
          </a:xfrm>
          <a:prstGeom prst="rect">
            <a:avLst/>
          </a:prstGeom>
        </p:spPr>
        <p:txBody>
          <a:bodyPr/>
          <a:lstStyle>
            <a:lvl1pPr>
              <a:defRPr sz="3000"/>
            </a:lvl1pPr>
          </a:lstStyle>
          <a:p>
            <a:r>
              <a:t>Understand your body</a:t>
            </a:r>
          </a:p>
        </p:txBody>
      </p:sp>
      <p:grpSp>
        <p:nvGrpSpPr>
          <p:cNvPr id="169" name="Group"/>
          <p:cNvGrpSpPr/>
          <p:nvPr/>
        </p:nvGrpSpPr>
        <p:grpSpPr>
          <a:xfrm>
            <a:off x="8158880" y="4667949"/>
            <a:ext cx="1780250" cy="2525903"/>
            <a:chOff x="0" y="0"/>
            <a:chExt cx="1780249" cy="2525901"/>
          </a:xfrm>
        </p:grpSpPr>
        <p:sp>
          <p:nvSpPr>
            <p:cNvPr id="167" name="Human Figure"/>
            <p:cNvSpPr/>
            <p:nvPr/>
          </p:nvSpPr>
          <p:spPr>
            <a:xfrm>
              <a:off x="0" y="0"/>
              <a:ext cx="974569" cy="2482162"/>
            </a:xfrm>
            <a:custGeom>
              <a:avLst/>
              <a:gdLst/>
              <a:ahLst/>
              <a:cxnLst>
                <a:cxn ang="0">
                  <a:pos x="wd2" y="hd2"/>
                </a:cxn>
                <a:cxn ang="5400000">
                  <a:pos x="wd2" y="hd2"/>
                </a:cxn>
                <a:cxn ang="10800000">
                  <a:pos x="wd2" y="hd2"/>
                </a:cxn>
                <a:cxn ang="16200000">
                  <a:pos x="wd2" y="hd2"/>
                </a:cxn>
              </a:cxnLst>
              <a:rect l="0" t="0" r="r" b="b"/>
              <a:pathLst>
                <a:path w="21545" h="21537" extrusionOk="0">
                  <a:moveTo>
                    <a:pt x="10757" y="0"/>
                  </a:moveTo>
                  <a:cubicBezTo>
                    <a:pt x="9439" y="5"/>
                    <a:pt x="8698" y="263"/>
                    <a:pt x="8424" y="635"/>
                  </a:cubicBezTo>
                  <a:cubicBezTo>
                    <a:pt x="8300" y="812"/>
                    <a:pt x="8288" y="1023"/>
                    <a:pt x="8329" y="1249"/>
                  </a:cubicBezTo>
                  <a:cubicBezTo>
                    <a:pt x="8261" y="1249"/>
                    <a:pt x="8177" y="1249"/>
                    <a:pt x="8081" y="1249"/>
                  </a:cubicBezTo>
                  <a:cubicBezTo>
                    <a:pt x="7641" y="1260"/>
                    <a:pt x="7973" y="1654"/>
                    <a:pt x="8261" y="1885"/>
                  </a:cubicBezTo>
                  <a:cubicBezTo>
                    <a:pt x="8316" y="1934"/>
                    <a:pt x="8450" y="1923"/>
                    <a:pt x="8505" y="1917"/>
                  </a:cubicBezTo>
                  <a:cubicBezTo>
                    <a:pt x="8643" y="2311"/>
                    <a:pt x="8768" y="2428"/>
                    <a:pt x="9166" y="2601"/>
                  </a:cubicBezTo>
                  <a:lnTo>
                    <a:pt x="9166" y="2789"/>
                  </a:lnTo>
                  <a:cubicBezTo>
                    <a:pt x="9152" y="3032"/>
                    <a:pt x="8698" y="3329"/>
                    <a:pt x="8149" y="3442"/>
                  </a:cubicBezTo>
                  <a:cubicBezTo>
                    <a:pt x="7943" y="3485"/>
                    <a:pt x="7630" y="3511"/>
                    <a:pt x="7630" y="3511"/>
                  </a:cubicBezTo>
                  <a:cubicBezTo>
                    <a:pt x="5270" y="3657"/>
                    <a:pt x="4499" y="3991"/>
                    <a:pt x="4306" y="4799"/>
                  </a:cubicBezTo>
                  <a:cubicBezTo>
                    <a:pt x="4210" y="5165"/>
                    <a:pt x="4197" y="5989"/>
                    <a:pt x="3963" y="6716"/>
                  </a:cubicBezTo>
                  <a:cubicBezTo>
                    <a:pt x="3922" y="6835"/>
                    <a:pt x="3870" y="6948"/>
                    <a:pt x="3787" y="7067"/>
                  </a:cubicBezTo>
                  <a:cubicBezTo>
                    <a:pt x="3609" y="7331"/>
                    <a:pt x="3266" y="7880"/>
                    <a:pt x="3170" y="8279"/>
                  </a:cubicBezTo>
                  <a:cubicBezTo>
                    <a:pt x="2964" y="9178"/>
                    <a:pt x="2744" y="9534"/>
                    <a:pt x="2565" y="10208"/>
                  </a:cubicBezTo>
                  <a:cubicBezTo>
                    <a:pt x="2551" y="10272"/>
                    <a:pt x="2484" y="10391"/>
                    <a:pt x="2484" y="10391"/>
                  </a:cubicBezTo>
                  <a:cubicBezTo>
                    <a:pt x="2305" y="10693"/>
                    <a:pt x="1877" y="10784"/>
                    <a:pt x="1493" y="10913"/>
                  </a:cubicBezTo>
                  <a:cubicBezTo>
                    <a:pt x="916" y="11107"/>
                    <a:pt x="671" y="11462"/>
                    <a:pt x="95" y="11672"/>
                  </a:cubicBezTo>
                  <a:cubicBezTo>
                    <a:pt x="53" y="11683"/>
                    <a:pt x="27" y="11705"/>
                    <a:pt x="13" y="11721"/>
                  </a:cubicBezTo>
                  <a:cubicBezTo>
                    <a:pt x="-28" y="11759"/>
                    <a:pt x="12" y="11802"/>
                    <a:pt x="301" y="11797"/>
                  </a:cubicBezTo>
                  <a:cubicBezTo>
                    <a:pt x="740" y="11786"/>
                    <a:pt x="1289" y="11467"/>
                    <a:pt x="1399" y="11489"/>
                  </a:cubicBezTo>
                  <a:cubicBezTo>
                    <a:pt x="1481" y="11505"/>
                    <a:pt x="1451" y="11516"/>
                    <a:pt x="1437" y="11613"/>
                  </a:cubicBezTo>
                  <a:cubicBezTo>
                    <a:pt x="1355" y="11856"/>
                    <a:pt x="1080" y="12297"/>
                    <a:pt x="1025" y="12377"/>
                  </a:cubicBezTo>
                  <a:cubicBezTo>
                    <a:pt x="1012" y="12388"/>
                    <a:pt x="1013" y="12405"/>
                    <a:pt x="1000" y="12416"/>
                  </a:cubicBezTo>
                  <a:lnTo>
                    <a:pt x="905" y="12561"/>
                  </a:lnTo>
                  <a:cubicBezTo>
                    <a:pt x="878" y="12604"/>
                    <a:pt x="916" y="12654"/>
                    <a:pt x="1012" y="12680"/>
                  </a:cubicBezTo>
                  <a:cubicBezTo>
                    <a:pt x="1054" y="12691"/>
                    <a:pt x="1096" y="12691"/>
                    <a:pt x="1137" y="12691"/>
                  </a:cubicBezTo>
                  <a:cubicBezTo>
                    <a:pt x="1247" y="12691"/>
                    <a:pt x="1358" y="12663"/>
                    <a:pt x="1386" y="12615"/>
                  </a:cubicBezTo>
                  <a:lnTo>
                    <a:pt x="1493" y="12458"/>
                  </a:lnTo>
                  <a:cubicBezTo>
                    <a:pt x="1548" y="12399"/>
                    <a:pt x="1629" y="12308"/>
                    <a:pt x="1712" y="12206"/>
                  </a:cubicBezTo>
                  <a:cubicBezTo>
                    <a:pt x="1794" y="12109"/>
                    <a:pt x="1891" y="11995"/>
                    <a:pt x="1973" y="11888"/>
                  </a:cubicBezTo>
                  <a:cubicBezTo>
                    <a:pt x="1987" y="11888"/>
                    <a:pt x="1990" y="11888"/>
                    <a:pt x="2003" y="11888"/>
                  </a:cubicBezTo>
                  <a:cubicBezTo>
                    <a:pt x="1893" y="12103"/>
                    <a:pt x="1726" y="12449"/>
                    <a:pt x="1630" y="12627"/>
                  </a:cubicBezTo>
                  <a:lnTo>
                    <a:pt x="1574" y="12717"/>
                  </a:lnTo>
                  <a:cubicBezTo>
                    <a:pt x="1561" y="12744"/>
                    <a:pt x="1577" y="12767"/>
                    <a:pt x="1604" y="12788"/>
                  </a:cubicBezTo>
                  <a:cubicBezTo>
                    <a:pt x="1618" y="12820"/>
                    <a:pt x="1660" y="12837"/>
                    <a:pt x="1729" y="12842"/>
                  </a:cubicBezTo>
                  <a:cubicBezTo>
                    <a:pt x="1839" y="12853"/>
                    <a:pt x="1905" y="12847"/>
                    <a:pt x="1973" y="12820"/>
                  </a:cubicBezTo>
                  <a:cubicBezTo>
                    <a:pt x="2028" y="12809"/>
                    <a:pt x="2057" y="12788"/>
                    <a:pt x="2085" y="12761"/>
                  </a:cubicBezTo>
                  <a:lnTo>
                    <a:pt x="2179" y="12610"/>
                  </a:lnTo>
                  <a:cubicBezTo>
                    <a:pt x="2303" y="12427"/>
                    <a:pt x="2480" y="12157"/>
                    <a:pt x="2604" y="11973"/>
                  </a:cubicBezTo>
                  <a:cubicBezTo>
                    <a:pt x="2617" y="11968"/>
                    <a:pt x="2634" y="11975"/>
                    <a:pt x="2634" y="11980"/>
                  </a:cubicBezTo>
                  <a:cubicBezTo>
                    <a:pt x="2620" y="12045"/>
                    <a:pt x="2605" y="12114"/>
                    <a:pt x="2578" y="12184"/>
                  </a:cubicBezTo>
                  <a:lnTo>
                    <a:pt x="2428" y="12642"/>
                  </a:lnTo>
                  <a:cubicBezTo>
                    <a:pt x="2414" y="12696"/>
                    <a:pt x="2496" y="12749"/>
                    <a:pt x="2634" y="12755"/>
                  </a:cubicBezTo>
                  <a:cubicBezTo>
                    <a:pt x="2647" y="12755"/>
                    <a:pt x="2659" y="12755"/>
                    <a:pt x="2672" y="12755"/>
                  </a:cubicBezTo>
                  <a:cubicBezTo>
                    <a:pt x="2796" y="12755"/>
                    <a:pt x="2907" y="12717"/>
                    <a:pt x="2921" y="12669"/>
                  </a:cubicBezTo>
                  <a:lnTo>
                    <a:pt x="3003" y="12438"/>
                  </a:lnTo>
                  <a:cubicBezTo>
                    <a:pt x="3085" y="12282"/>
                    <a:pt x="3208" y="12066"/>
                    <a:pt x="3290" y="11904"/>
                  </a:cubicBezTo>
                  <a:cubicBezTo>
                    <a:pt x="3304" y="11894"/>
                    <a:pt x="3333" y="11899"/>
                    <a:pt x="3333" y="11909"/>
                  </a:cubicBezTo>
                  <a:cubicBezTo>
                    <a:pt x="3319" y="12006"/>
                    <a:pt x="3321" y="12115"/>
                    <a:pt x="3307" y="12223"/>
                  </a:cubicBezTo>
                  <a:cubicBezTo>
                    <a:pt x="3307" y="12239"/>
                    <a:pt x="3304" y="12260"/>
                    <a:pt x="3290" y="12276"/>
                  </a:cubicBezTo>
                  <a:lnTo>
                    <a:pt x="3264" y="12399"/>
                  </a:lnTo>
                  <a:cubicBezTo>
                    <a:pt x="3250" y="12442"/>
                    <a:pt x="3347" y="12487"/>
                    <a:pt x="3457" y="12492"/>
                  </a:cubicBezTo>
                  <a:cubicBezTo>
                    <a:pt x="3457" y="12492"/>
                    <a:pt x="3470" y="12492"/>
                    <a:pt x="3470" y="12492"/>
                  </a:cubicBezTo>
                  <a:cubicBezTo>
                    <a:pt x="3580" y="12492"/>
                    <a:pt x="3676" y="12459"/>
                    <a:pt x="3676" y="12416"/>
                  </a:cubicBezTo>
                  <a:lnTo>
                    <a:pt x="3702" y="12313"/>
                  </a:lnTo>
                  <a:cubicBezTo>
                    <a:pt x="3702" y="12303"/>
                    <a:pt x="3719" y="12292"/>
                    <a:pt x="3719" y="12281"/>
                  </a:cubicBezTo>
                  <a:cubicBezTo>
                    <a:pt x="3829" y="11748"/>
                    <a:pt x="3895" y="11834"/>
                    <a:pt x="3963" y="11591"/>
                  </a:cubicBezTo>
                  <a:cubicBezTo>
                    <a:pt x="4032" y="11317"/>
                    <a:pt x="4128" y="11097"/>
                    <a:pt x="4032" y="10822"/>
                  </a:cubicBezTo>
                  <a:cubicBezTo>
                    <a:pt x="4032" y="10806"/>
                    <a:pt x="4018" y="10789"/>
                    <a:pt x="4032" y="10773"/>
                  </a:cubicBezTo>
                  <a:cubicBezTo>
                    <a:pt x="4073" y="10622"/>
                    <a:pt x="4293" y="10422"/>
                    <a:pt x="4581" y="10034"/>
                  </a:cubicBezTo>
                  <a:cubicBezTo>
                    <a:pt x="5377" y="8919"/>
                    <a:pt x="5610" y="8640"/>
                    <a:pt x="6091" y="7348"/>
                  </a:cubicBezTo>
                  <a:lnTo>
                    <a:pt x="6327" y="6748"/>
                  </a:lnTo>
                  <a:cubicBezTo>
                    <a:pt x="6340" y="6716"/>
                    <a:pt x="6463" y="6716"/>
                    <a:pt x="6477" y="6748"/>
                  </a:cubicBezTo>
                  <a:cubicBezTo>
                    <a:pt x="6490" y="6808"/>
                    <a:pt x="6501" y="6868"/>
                    <a:pt x="6515" y="6922"/>
                  </a:cubicBezTo>
                  <a:cubicBezTo>
                    <a:pt x="6803" y="7929"/>
                    <a:pt x="6447" y="8661"/>
                    <a:pt x="6447" y="8661"/>
                  </a:cubicBezTo>
                  <a:cubicBezTo>
                    <a:pt x="5966" y="9975"/>
                    <a:pt x="5760" y="10762"/>
                    <a:pt x="6035" y="12238"/>
                  </a:cubicBezTo>
                  <a:cubicBezTo>
                    <a:pt x="6117" y="12690"/>
                    <a:pt x="6297" y="13246"/>
                    <a:pt x="6421" y="13655"/>
                  </a:cubicBezTo>
                  <a:cubicBezTo>
                    <a:pt x="6503" y="13914"/>
                    <a:pt x="6544" y="14172"/>
                    <a:pt x="6558" y="14436"/>
                  </a:cubicBezTo>
                  <a:cubicBezTo>
                    <a:pt x="6599" y="16758"/>
                    <a:pt x="6968" y="17237"/>
                    <a:pt x="7819" y="19607"/>
                  </a:cubicBezTo>
                  <a:cubicBezTo>
                    <a:pt x="7956" y="19984"/>
                    <a:pt x="7809" y="20189"/>
                    <a:pt x="7699" y="20313"/>
                  </a:cubicBezTo>
                  <a:cubicBezTo>
                    <a:pt x="7589" y="20436"/>
                    <a:pt x="6517" y="20958"/>
                    <a:pt x="6215" y="21104"/>
                  </a:cubicBezTo>
                  <a:cubicBezTo>
                    <a:pt x="6037" y="21190"/>
                    <a:pt x="5500" y="21336"/>
                    <a:pt x="5898" y="21417"/>
                  </a:cubicBezTo>
                  <a:cubicBezTo>
                    <a:pt x="6776" y="21600"/>
                    <a:pt x="8203" y="21595"/>
                    <a:pt x="9123" y="21245"/>
                  </a:cubicBezTo>
                  <a:cubicBezTo>
                    <a:pt x="9356" y="21154"/>
                    <a:pt x="9331" y="21002"/>
                    <a:pt x="9496" y="20900"/>
                  </a:cubicBezTo>
                  <a:cubicBezTo>
                    <a:pt x="9661" y="20803"/>
                    <a:pt x="9837" y="20764"/>
                    <a:pt x="10015" y="20619"/>
                  </a:cubicBezTo>
                  <a:cubicBezTo>
                    <a:pt x="10207" y="20474"/>
                    <a:pt x="9920" y="20108"/>
                    <a:pt x="9865" y="19580"/>
                  </a:cubicBezTo>
                  <a:cubicBezTo>
                    <a:pt x="9837" y="19349"/>
                    <a:pt x="9894" y="18583"/>
                    <a:pt x="9976" y="17867"/>
                  </a:cubicBezTo>
                  <a:cubicBezTo>
                    <a:pt x="10141" y="16466"/>
                    <a:pt x="10512" y="16407"/>
                    <a:pt x="10320" y="14554"/>
                  </a:cubicBezTo>
                  <a:cubicBezTo>
                    <a:pt x="10320" y="14554"/>
                    <a:pt x="10416" y="14059"/>
                    <a:pt x="10513" y="13386"/>
                  </a:cubicBezTo>
                  <a:cubicBezTo>
                    <a:pt x="10567" y="12998"/>
                    <a:pt x="10663" y="12325"/>
                    <a:pt x="10718" y="11904"/>
                  </a:cubicBezTo>
                  <a:cubicBezTo>
                    <a:pt x="10718" y="11883"/>
                    <a:pt x="10800" y="11883"/>
                    <a:pt x="10800" y="11904"/>
                  </a:cubicBezTo>
                  <a:cubicBezTo>
                    <a:pt x="10869" y="12325"/>
                    <a:pt x="10951" y="12998"/>
                    <a:pt x="11006" y="13386"/>
                  </a:cubicBezTo>
                  <a:cubicBezTo>
                    <a:pt x="11102" y="14054"/>
                    <a:pt x="11199" y="14554"/>
                    <a:pt x="11199" y="14554"/>
                  </a:cubicBezTo>
                  <a:cubicBezTo>
                    <a:pt x="11007" y="16407"/>
                    <a:pt x="11377" y="16461"/>
                    <a:pt x="11542" y="17867"/>
                  </a:cubicBezTo>
                  <a:cubicBezTo>
                    <a:pt x="11624" y="18583"/>
                    <a:pt x="11677" y="19349"/>
                    <a:pt x="11649" y="19580"/>
                  </a:cubicBezTo>
                  <a:cubicBezTo>
                    <a:pt x="11594" y="20114"/>
                    <a:pt x="11307" y="20474"/>
                    <a:pt x="11499" y="20619"/>
                  </a:cubicBezTo>
                  <a:cubicBezTo>
                    <a:pt x="11677" y="20759"/>
                    <a:pt x="11858" y="20798"/>
                    <a:pt x="12022" y="20900"/>
                  </a:cubicBezTo>
                  <a:cubicBezTo>
                    <a:pt x="12187" y="20997"/>
                    <a:pt x="12158" y="21154"/>
                    <a:pt x="12391" y="21245"/>
                  </a:cubicBezTo>
                  <a:cubicBezTo>
                    <a:pt x="13311" y="21595"/>
                    <a:pt x="14738" y="21600"/>
                    <a:pt x="15616" y="21417"/>
                  </a:cubicBezTo>
                  <a:cubicBezTo>
                    <a:pt x="16014" y="21331"/>
                    <a:pt x="15491" y="21190"/>
                    <a:pt x="15299" y="21104"/>
                  </a:cubicBezTo>
                  <a:cubicBezTo>
                    <a:pt x="14997" y="20953"/>
                    <a:pt x="13915" y="20436"/>
                    <a:pt x="13819" y="20313"/>
                  </a:cubicBezTo>
                  <a:cubicBezTo>
                    <a:pt x="13710" y="20189"/>
                    <a:pt x="13558" y="19984"/>
                    <a:pt x="13695" y="19607"/>
                  </a:cubicBezTo>
                  <a:cubicBezTo>
                    <a:pt x="14560" y="17237"/>
                    <a:pt x="14928" y="16758"/>
                    <a:pt x="14956" y="14436"/>
                  </a:cubicBezTo>
                  <a:cubicBezTo>
                    <a:pt x="14956" y="14178"/>
                    <a:pt x="15011" y="13919"/>
                    <a:pt x="15093" y="13660"/>
                  </a:cubicBezTo>
                  <a:cubicBezTo>
                    <a:pt x="15230" y="13251"/>
                    <a:pt x="15411" y="12690"/>
                    <a:pt x="15479" y="12243"/>
                  </a:cubicBezTo>
                  <a:cubicBezTo>
                    <a:pt x="15712" y="10729"/>
                    <a:pt x="15548" y="9982"/>
                    <a:pt x="15067" y="8667"/>
                  </a:cubicBezTo>
                  <a:cubicBezTo>
                    <a:pt x="15067" y="8667"/>
                    <a:pt x="14724" y="7934"/>
                    <a:pt x="14999" y="6927"/>
                  </a:cubicBezTo>
                  <a:cubicBezTo>
                    <a:pt x="15012" y="6873"/>
                    <a:pt x="15028" y="6814"/>
                    <a:pt x="15042" y="6755"/>
                  </a:cubicBezTo>
                  <a:cubicBezTo>
                    <a:pt x="15055" y="6723"/>
                    <a:pt x="15178" y="6717"/>
                    <a:pt x="15192" y="6755"/>
                  </a:cubicBezTo>
                  <a:lnTo>
                    <a:pt x="15423" y="7353"/>
                  </a:lnTo>
                  <a:cubicBezTo>
                    <a:pt x="15904" y="8646"/>
                    <a:pt x="16137" y="8926"/>
                    <a:pt x="16933" y="10041"/>
                  </a:cubicBezTo>
                  <a:cubicBezTo>
                    <a:pt x="17221" y="10434"/>
                    <a:pt x="17441" y="10633"/>
                    <a:pt x="17482" y="10778"/>
                  </a:cubicBezTo>
                  <a:cubicBezTo>
                    <a:pt x="17482" y="10794"/>
                    <a:pt x="17482" y="10811"/>
                    <a:pt x="17482" y="10827"/>
                  </a:cubicBezTo>
                  <a:cubicBezTo>
                    <a:pt x="17386" y="11102"/>
                    <a:pt x="17468" y="11327"/>
                    <a:pt x="17551" y="11596"/>
                  </a:cubicBezTo>
                  <a:cubicBezTo>
                    <a:pt x="17619" y="11839"/>
                    <a:pt x="17690" y="11753"/>
                    <a:pt x="17799" y="12287"/>
                  </a:cubicBezTo>
                  <a:cubicBezTo>
                    <a:pt x="17799" y="12297"/>
                    <a:pt x="17799" y="12308"/>
                    <a:pt x="17812" y="12319"/>
                  </a:cubicBezTo>
                  <a:lnTo>
                    <a:pt x="17838" y="12421"/>
                  </a:lnTo>
                  <a:cubicBezTo>
                    <a:pt x="17852" y="12464"/>
                    <a:pt x="17934" y="12497"/>
                    <a:pt x="18044" y="12497"/>
                  </a:cubicBezTo>
                  <a:cubicBezTo>
                    <a:pt x="18044" y="12497"/>
                    <a:pt x="18061" y="12497"/>
                    <a:pt x="18061" y="12497"/>
                  </a:cubicBezTo>
                  <a:cubicBezTo>
                    <a:pt x="18171" y="12492"/>
                    <a:pt x="18263" y="12453"/>
                    <a:pt x="18250" y="12404"/>
                  </a:cubicBezTo>
                  <a:lnTo>
                    <a:pt x="18224" y="12281"/>
                  </a:lnTo>
                  <a:cubicBezTo>
                    <a:pt x="18224" y="12265"/>
                    <a:pt x="18225" y="12244"/>
                    <a:pt x="18211" y="12228"/>
                  </a:cubicBezTo>
                  <a:cubicBezTo>
                    <a:pt x="18197" y="12120"/>
                    <a:pt x="18195" y="12011"/>
                    <a:pt x="18181" y="11915"/>
                  </a:cubicBezTo>
                  <a:cubicBezTo>
                    <a:pt x="18181" y="11904"/>
                    <a:pt x="18210" y="11904"/>
                    <a:pt x="18224" y="11909"/>
                  </a:cubicBezTo>
                  <a:cubicBezTo>
                    <a:pt x="18306" y="12071"/>
                    <a:pt x="18429" y="12292"/>
                    <a:pt x="18511" y="12443"/>
                  </a:cubicBezTo>
                  <a:lnTo>
                    <a:pt x="18593" y="12674"/>
                  </a:lnTo>
                  <a:cubicBezTo>
                    <a:pt x="18607" y="12722"/>
                    <a:pt x="18718" y="12761"/>
                    <a:pt x="18842" y="12761"/>
                  </a:cubicBezTo>
                  <a:cubicBezTo>
                    <a:pt x="18855" y="12761"/>
                    <a:pt x="18871" y="12761"/>
                    <a:pt x="18885" y="12761"/>
                  </a:cubicBezTo>
                  <a:cubicBezTo>
                    <a:pt x="19022" y="12750"/>
                    <a:pt x="19104" y="12701"/>
                    <a:pt x="19090" y="12647"/>
                  </a:cubicBezTo>
                  <a:lnTo>
                    <a:pt x="18936" y="12189"/>
                  </a:lnTo>
                  <a:cubicBezTo>
                    <a:pt x="18922" y="12119"/>
                    <a:pt x="18912" y="12044"/>
                    <a:pt x="18885" y="11985"/>
                  </a:cubicBezTo>
                  <a:cubicBezTo>
                    <a:pt x="18885" y="11980"/>
                    <a:pt x="18897" y="11980"/>
                    <a:pt x="18910" y="11980"/>
                  </a:cubicBezTo>
                  <a:cubicBezTo>
                    <a:pt x="19034" y="12163"/>
                    <a:pt x="19198" y="12432"/>
                    <a:pt x="19335" y="12615"/>
                  </a:cubicBezTo>
                  <a:lnTo>
                    <a:pt x="19434" y="12766"/>
                  </a:lnTo>
                  <a:cubicBezTo>
                    <a:pt x="19447" y="12793"/>
                    <a:pt x="19486" y="12809"/>
                    <a:pt x="19541" y="12825"/>
                  </a:cubicBezTo>
                  <a:cubicBezTo>
                    <a:pt x="19596" y="12852"/>
                    <a:pt x="19680" y="12858"/>
                    <a:pt x="19790" y="12847"/>
                  </a:cubicBezTo>
                  <a:cubicBezTo>
                    <a:pt x="19858" y="12842"/>
                    <a:pt x="19900" y="12820"/>
                    <a:pt x="19914" y="12793"/>
                  </a:cubicBezTo>
                  <a:cubicBezTo>
                    <a:pt x="19941" y="12772"/>
                    <a:pt x="19953" y="12744"/>
                    <a:pt x="19940" y="12723"/>
                  </a:cubicBezTo>
                  <a:lnTo>
                    <a:pt x="19884" y="12632"/>
                  </a:lnTo>
                  <a:cubicBezTo>
                    <a:pt x="19788" y="12459"/>
                    <a:pt x="19625" y="12108"/>
                    <a:pt x="19515" y="11893"/>
                  </a:cubicBezTo>
                  <a:cubicBezTo>
                    <a:pt x="19529" y="11893"/>
                    <a:pt x="19527" y="11893"/>
                    <a:pt x="19541" y="11893"/>
                  </a:cubicBezTo>
                  <a:cubicBezTo>
                    <a:pt x="19623" y="12000"/>
                    <a:pt x="19720" y="12108"/>
                    <a:pt x="19802" y="12211"/>
                  </a:cubicBezTo>
                  <a:cubicBezTo>
                    <a:pt x="19885" y="12313"/>
                    <a:pt x="19966" y="12406"/>
                    <a:pt x="20021" y="12465"/>
                  </a:cubicBezTo>
                  <a:lnTo>
                    <a:pt x="20133" y="12620"/>
                  </a:lnTo>
                  <a:cubicBezTo>
                    <a:pt x="20160" y="12663"/>
                    <a:pt x="20267" y="12696"/>
                    <a:pt x="20377" y="12696"/>
                  </a:cubicBezTo>
                  <a:cubicBezTo>
                    <a:pt x="20418" y="12696"/>
                    <a:pt x="20460" y="12691"/>
                    <a:pt x="20501" y="12685"/>
                  </a:cubicBezTo>
                  <a:cubicBezTo>
                    <a:pt x="20598" y="12664"/>
                    <a:pt x="20654" y="12614"/>
                    <a:pt x="20613" y="12566"/>
                  </a:cubicBezTo>
                  <a:lnTo>
                    <a:pt x="20514" y="12421"/>
                  </a:lnTo>
                  <a:cubicBezTo>
                    <a:pt x="20501" y="12410"/>
                    <a:pt x="20502" y="12395"/>
                    <a:pt x="20489" y="12384"/>
                  </a:cubicBezTo>
                  <a:cubicBezTo>
                    <a:pt x="20434" y="12303"/>
                    <a:pt x="20159" y="11861"/>
                    <a:pt x="20077" y="11618"/>
                  </a:cubicBezTo>
                  <a:cubicBezTo>
                    <a:pt x="20063" y="11521"/>
                    <a:pt x="20037" y="11512"/>
                    <a:pt x="20120" y="11495"/>
                  </a:cubicBezTo>
                  <a:cubicBezTo>
                    <a:pt x="20230" y="11468"/>
                    <a:pt x="20792" y="11791"/>
                    <a:pt x="21218" y="11802"/>
                  </a:cubicBezTo>
                  <a:cubicBezTo>
                    <a:pt x="21533" y="11802"/>
                    <a:pt x="21572" y="11759"/>
                    <a:pt x="21531" y="11721"/>
                  </a:cubicBezTo>
                  <a:cubicBezTo>
                    <a:pt x="21517" y="11705"/>
                    <a:pt x="21491" y="11683"/>
                    <a:pt x="21449" y="11672"/>
                  </a:cubicBezTo>
                  <a:cubicBezTo>
                    <a:pt x="20873" y="11462"/>
                    <a:pt x="20628" y="11107"/>
                    <a:pt x="20051" y="10913"/>
                  </a:cubicBezTo>
                  <a:cubicBezTo>
                    <a:pt x="19667" y="10784"/>
                    <a:pt x="19239" y="10693"/>
                    <a:pt x="19060" y="10391"/>
                  </a:cubicBezTo>
                  <a:cubicBezTo>
                    <a:pt x="19060" y="10391"/>
                    <a:pt x="18993" y="10278"/>
                    <a:pt x="18979" y="10208"/>
                  </a:cubicBezTo>
                  <a:cubicBezTo>
                    <a:pt x="18800" y="9534"/>
                    <a:pt x="18580" y="9173"/>
                    <a:pt x="18374" y="8279"/>
                  </a:cubicBezTo>
                  <a:cubicBezTo>
                    <a:pt x="18278" y="7880"/>
                    <a:pt x="17935" y="7331"/>
                    <a:pt x="17757" y="7067"/>
                  </a:cubicBezTo>
                  <a:cubicBezTo>
                    <a:pt x="17674" y="6943"/>
                    <a:pt x="17608" y="6813"/>
                    <a:pt x="17581" y="6690"/>
                  </a:cubicBezTo>
                  <a:cubicBezTo>
                    <a:pt x="17361" y="5968"/>
                    <a:pt x="17334" y="5160"/>
                    <a:pt x="17238" y="4799"/>
                  </a:cubicBezTo>
                  <a:cubicBezTo>
                    <a:pt x="17045" y="3991"/>
                    <a:pt x="16274" y="3662"/>
                    <a:pt x="13914" y="3511"/>
                  </a:cubicBezTo>
                  <a:cubicBezTo>
                    <a:pt x="13914" y="3511"/>
                    <a:pt x="13601" y="3485"/>
                    <a:pt x="13395" y="3442"/>
                  </a:cubicBezTo>
                  <a:cubicBezTo>
                    <a:pt x="12846" y="3329"/>
                    <a:pt x="12392" y="3037"/>
                    <a:pt x="12378" y="2789"/>
                  </a:cubicBezTo>
                  <a:lnTo>
                    <a:pt x="12378" y="2601"/>
                  </a:lnTo>
                  <a:cubicBezTo>
                    <a:pt x="12763" y="2428"/>
                    <a:pt x="12897" y="2316"/>
                    <a:pt x="13034" y="1917"/>
                  </a:cubicBezTo>
                  <a:cubicBezTo>
                    <a:pt x="13089" y="1923"/>
                    <a:pt x="13228" y="1934"/>
                    <a:pt x="13283" y="1885"/>
                  </a:cubicBezTo>
                  <a:cubicBezTo>
                    <a:pt x="13585" y="1654"/>
                    <a:pt x="13903" y="1260"/>
                    <a:pt x="13463" y="1249"/>
                  </a:cubicBezTo>
                  <a:cubicBezTo>
                    <a:pt x="13367" y="1249"/>
                    <a:pt x="13283" y="1249"/>
                    <a:pt x="13215" y="1249"/>
                  </a:cubicBezTo>
                  <a:cubicBezTo>
                    <a:pt x="13256" y="1023"/>
                    <a:pt x="13257" y="812"/>
                    <a:pt x="13120" y="635"/>
                  </a:cubicBezTo>
                  <a:cubicBezTo>
                    <a:pt x="12846" y="263"/>
                    <a:pt x="12105" y="0"/>
                    <a:pt x="10787" y="0"/>
                  </a:cubicBezTo>
                  <a:cubicBezTo>
                    <a:pt x="10787" y="0"/>
                    <a:pt x="10770" y="0"/>
                    <a:pt x="10770" y="0"/>
                  </a:cubicBezTo>
                  <a:cubicBezTo>
                    <a:pt x="10770" y="0"/>
                    <a:pt x="10757" y="0"/>
                    <a:pt x="10757" y="0"/>
                  </a:cubicBezTo>
                  <a:close/>
                </a:path>
              </a:pathLst>
            </a:custGeom>
            <a:gradFill flip="none" rotWithShape="1">
              <a:gsLst>
                <a:gs pos="0">
                  <a:srgbClr val="58A3D5"/>
                </a:gs>
                <a:gs pos="100000">
                  <a:srgbClr val="B0B3B3"/>
                </a:gs>
              </a:gsLst>
              <a:lin ang="5413356" scaled="0"/>
            </a:gra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68" name="PyF"/>
            <p:cNvSpPr txBox="1"/>
            <p:nvPr/>
          </p:nvSpPr>
          <p:spPr>
            <a:xfrm>
              <a:off x="496118" y="1686315"/>
              <a:ext cx="1284131" cy="839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5000" b="1" i="1">
                  <a:solidFill>
                    <a:srgbClr val="57A3D5"/>
                  </a:solidFill>
                  <a:latin typeface="Gill Sans"/>
                  <a:ea typeface="Gill Sans"/>
                  <a:cs typeface="Gill Sans"/>
                  <a:sym typeface="Gill Sans"/>
                </a:defRPr>
              </a:pPr>
              <a:r>
                <a:rPr b="0" dirty="0"/>
                <a:t>Py</a:t>
              </a:r>
              <a:r>
                <a:rPr dirty="0"/>
                <a:t>F</a:t>
              </a:r>
            </a:p>
          </p:txBody>
        </p:sp>
      </p:grpSp>
      <p:sp>
        <p:nvSpPr>
          <p:cNvPr id="170" name="Final Project…"/>
          <p:cNvSpPr txBox="1"/>
          <p:nvPr/>
        </p:nvSpPr>
        <p:spPr>
          <a:xfrm>
            <a:off x="305637" y="8234545"/>
            <a:ext cx="2934520" cy="1196610"/>
          </a:xfrm>
          <a:prstGeom prst="rect">
            <a:avLst/>
          </a:prstGeom>
          <a:ln w="25400">
            <a:solidFill>
              <a:srgbClr val="5B585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lnSpc>
                <a:spcPct val="80000"/>
              </a:lnSpc>
              <a:spcBef>
                <a:spcPts val="0"/>
              </a:spcBef>
              <a:defRPr sz="2800" cap="all">
                <a:latin typeface="+mn-lt"/>
                <a:ea typeface="+mn-ea"/>
                <a:cs typeface="+mn-cs"/>
                <a:sym typeface="DIN Condensed"/>
              </a:defRPr>
            </a:pPr>
            <a:r>
              <a:rPr dirty="0"/>
              <a:t>Final Project</a:t>
            </a:r>
          </a:p>
          <a:p>
            <a:pPr algn="ctr">
              <a:lnSpc>
                <a:spcPct val="80000"/>
              </a:lnSpc>
              <a:spcBef>
                <a:spcPts val="0"/>
              </a:spcBef>
              <a:defRPr sz="2800" cap="all">
                <a:latin typeface="+mn-lt"/>
                <a:ea typeface="+mn-ea"/>
                <a:cs typeface="+mn-cs"/>
                <a:sym typeface="DIN Condensed"/>
              </a:defRPr>
            </a:pPr>
            <a:r>
              <a:rPr dirty="0"/>
              <a:t>Suraj Nagaraja</a:t>
            </a:r>
          </a:p>
          <a:p>
            <a:pPr algn="ctr">
              <a:lnSpc>
                <a:spcPct val="80000"/>
              </a:lnSpc>
              <a:spcBef>
                <a:spcPts val="0"/>
              </a:spcBef>
              <a:defRPr sz="2800" cap="all">
                <a:latin typeface="+mn-lt"/>
                <a:ea typeface="+mn-ea"/>
                <a:cs typeface="+mn-cs"/>
                <a:sym typeface="DIN Condensed"/>
              </a:defRPr>
            </a:pPr>
            <a:r>
              <a:rPr dirty="0"/>
              <a:t>RUID: 189005203</a:t>
            </a:r>
          </a:p>
        </p:txBody>
      </p:sp>
      <p:sp>
        <p:nvSpPr>
          <p:cNvPr id="171" name="Bicycle"/>
          <p:cNvSpPr/>
          <p:nvPr/>
        </p:nvSpPr>
        <p:spPr>
          <a:xfrm>
            <a:off x="5873593" y="7786496"/>
            <a:ext cx="1261155" cy="740081"/>
          </a:xfrm>
          <a:custGeom>
            <a:avLst/>
            <a:gdLst/>
            <a:ahLst/>
            <a:cxnLst>
              <a:cxn ang="0">
                <a:pos x="wd2" y="hd2"/>
              </a:cxn>
              <a:cxn ang="5400000">
                <a:pos x="wd2" y="hd2"/>
              </a:cxn>
              <a:cxn ang="10800000">
                <a:pos x="wd2" y="hd2"/>
              </a:cxn>
              <a:cxn ang="16200000">
                <a:pos x="wd2" y="hd2"/>
              </a:cxn>
            </a:cxnLst>
            <a:rect l="0" t="0" r="r" b="b"/>
            <a:pathLst>
              <a:path w="21600" h="21600" extrusionOk="0">
                <a:moveTo>
                  <a:pt x="5981" y="0"/>
                </a:moveTo>
                <a:cubicBezTo>
                  <a:pt x="5318" y="0"/>
                  <a:pt x="5251" y="421"/>
                  <a:pt x="5251" y="703"/>
                </a:cubicBezTo>
                <a:cubicBezTo>
                  <a:pt x="5251" y="1625"/>
                  <a:pt x="5818" y="2076"/>
                  <a:pt x="6373" y="2076"/>
                </a:cubicBezTo>
                <a:cubicBezTo>
                  <a:pt x="6629" y="2076"/>
                  <a:pt x="6830" y="1948"/>
                  <a:pt x="7020" y="1800"/>
                </a:cubicBezTo>
                <a:lnTo>
                  <a:pt x="7662" y="5321"/>
                </a:lnTo>
                <a:lnTo>
                  <a:pt x="6272" y="8626"/>
                </a:lnTo>
                <a:cubicBezTo>
                  <a:pt x="5644" y="7964"/>
                  <a:pt x="4905" y="7581"/>
                  <a:pt x="4114" y="7581"/>
                </a:cubicBezTo>
                <a:cubicBezTo>
                  <a:pt x="1846" y="7581"/>
                  <a:pt x="0" y="10723"/>
                  <a:pt x="0" y="14589"/>
                </a:cubicBezTo>
                <a:cubicBezTo>
                  <a:pt x="0" y="18455"/>
                  <a:pt x="1846" y="21600"/>
                  <a:pt x="4114" y="21600"/>
                </a:cubicBezTo>
                <a:cubicBezTo>
                  <a:pt x="5794" y="21600"/>
                  <a:pt x="7240" y="19876"/>
                  <a:pt x="7879" y="17411"/>
                </a:cubicBezTo>
                <a:cubicBezTo>
                  <a:pt x="8424" y="17540"/>
                  <a:pt x="8902" y="17653"/>
                  <a:pt x="9213" y="17727"/>
                </a:cubicBezTo>
                <a:lnTo>
                  <a:pt x="9066" y="18608"/>
                </a:lnTo>
                <a:lnTo>
                  <a:pt x="8636" y="18608"/>
                </a:lnTo>
                <a:lnTo>
                  <a:pt x="8636" y="19403"/>
                </a:lnTo>
                <a:lnTo>
                  <a:pt x="9935" y="19403"/>
                </a:lnTo>
                <a:lnTo>
                  <a:pt x="9935" y="18608"/>
                </a:lnTo>
                <a:lnTo>
                  <a:pt x="9518" y="18608"/>
                </a:lnTo>
                <a:lnTo>
                  <a:pt x="9653" y="17802"/>
                </a:lnTo>
                <a:cubicBezTo>
                  <a:pt x="9727" y="17820"/>
                  <a:pt x="9803" y="17828"/>
                  <a:pt x="9881" y="17828"/>
                </a:cubicBezTo>
                <a:cubicBezTo>
                  <a:pt x="10814" y="17828"/>
                  <a:pt x="11572" y="16536"/>
                  <a:pt x="11572" y="14946"/>
                </a:cubicBezTo>
                <a:cubicBezTo>
                  <a:pt x="11572" y="14521"/>
                  <a:pt x="11518" y="14115"/>
                  <a:pt x="11420" y="13751"/>
                </a:cubicBezTo>
                <a:lnTo>
                  <a:pt x="15558" y="6835"/>
                </a:lnTo>
                <a:lnTo>
                  <a:pt x="15786" y="8209"/>
                </a:lnTo>
                <a:cubicBezTo>
                  <a:pt x="14363" y="9313"/>
                  <a:pt x="13372" y="11755"/>
                  <a:pt x="13372" y="14589"/>
                </a:cubicBezTo>
                <a:cubicBezTo>
                  <a:pt x="13372" y="18455"/>
                  <a:pt x="15217" y="21600"/>
                  <a:pt x="17486" y="21600"/>
                </a:cubicBezTo>
                <a:cubicBezTo>
                  <a:pt x="19754" y="21600"/>
                  <a:pt x="21600" y="18455"/>
                  <a:pt x="21600" y="14589"/>
                </a:cubicBezTo>
                <a:cubicBezTo>
                  <a:pt x="21600" y="10723"/>
                  <a:pt x="19754" y="7581"/>
                  <a:pt x="17486" y="7581"/>
                </a:cubicBezTo>
                <a:cubicBezTo>
                  <a:pt x="17110" y="7581"/>
                  <a:pt x="16746" y="7667"/>
                  <a:pt x="16399" y="7829"/>
                </a:cubicBezTo>
                <a:lnTo>
                  <a:pt x="15517" y="2545"/>
                </a:lnTo>
                <a:lnTo>
                  <a:pt x="16732" y="2545"/>
                </a:lnTo>
                <a:cubicBezTo>
                  <a:pt x="17076" y="2545"/>
                  <a:pt x="17388" y="2942"/>
                  <a:pt x="17457" y="3516"/>
                </a:cubicBezTo>
                <a:cubicBezTo>
                  <a:pt x="17535" y="4166"/>
                  <a:pt x="17308" y="4752"/>
                  <a:pt x="16976" y="4938"/>
                </a:cubicBezTo>
                <a:cubicBezTo>
                  <a:pt x="16842" y="5012"/>
                  <a:pt x="16753" y="5223"/>
                  <a:pt x="16753" y="5462"/>
                </a:cubicBezTo>
                <a:cubicBezTo>
                  <a:pt x="16753" y="5839"/>
                  <a:pt x="16970" y="6107"/>
                  <a:pt x="17180" y="5989"/>
                </a:cubicBezTo>
                <a:cubicBezTo>
                  <a:pt x="17780" y="5652"/>
                  <a:pt x="18199" y="4626"/>
                  <a:pt x="18111" y="3464"/>
                </a:cubicBezTo>
                <a:cubicBezTo>
                  <a:pt x="18022" y="2287"/>
                  <a:pt x="17401" y="1437"/>
                  <a:pt x="16921" y="1437"/>
                </a:cubicBezTo>
                <a:lnTo>
                  <a:pt x="14368" y="1437"/>
                </a:lnTo>
                <a:lnTo>
                  <a:pt x="14380" y="2545"/>
                </a:lnTo>
                <a:lnTo>
                  <a:pt x="14842" y="2545"/>
                </a:lnTo>
                <a:lnTo>
                  <a:pt x="15239" y="4926"/>
                </a:lnTo>
                <a:lnTo>
                  <a:pt x="8272" y="4926"/>
                </a:lnTo>
                <a:lnTo>
                  <a:pt x="7617" y="1333"/>
                </a:lnTo>
                <a:cubicBezTo>
                  <a:pt x="7769" y="1234"/>
                  <a:pt x="7932" y="1160"/>
                  <a:pt x="8127" y="1160"/>
                </a:cubicBezTo>
                <a:lnTo>
                  <a:pt x="9190" y="1160"/>
                </a:lnTo>
                <a:cubicBezTo>
                  <a:pt x="9319" y="1160"/>
                  <a:pt x="9381" y="936"/>
                  <a:pt x="9330" y="734"/>
                </a:cubicBezTo>
                <a:cubicBezTo>
                  <a:pt x="9146" y="1"/>
                  <a:pt x="8468" y="0"/>
                  <a:pt x="8468" y="0"/>
                </a:cubicBezTo>
                <a:cubicBezTo>
                  <a:pt x="8468" y="0"/>
                  <a:pt x="6644" y="0"/>
                  <a:pt x="5981" y="0"/>
                </a:cubicBezTo>
                <a:close/>
                <a:moveTo>
                  <a:pt x="8473" y="6035"/>
                </a:moveTo>
                <a:lnTo>
                  <a:pt x="15109" y="6035"/>
                </a:lnTo>
                <a:lnTo>
                  <a:pt x="11037" y="12844"/>
                </a:lnTo>
                <a:cubicBezTo>
                  <a:pt x="10907" y="12638"/>
                  <a:pt x="10758" y="12465"/>
                  <a:pt x="10596" y="12335"/>
                </a:cubicBezTo>
                <a:lnTo>
                  <a:pt x="10780" y="11241"/>
                </a:lnTo>
                <a:lnTo>
                  <a:pt x="11271" y="11241"/>
                </a:lnTo>
                <a:lnTo>
                  <a:pt x="11271" y="10446"/>
                </a:lnTo>
                <a:lnTo>
                  <a:pt x="9972" y="10446"/>
                </a:lnTo>
                <a:lnTo>
                  <a:pt x="9972" y="11241"/>
                </a:lnTo>
                <a:lnTo>
                  <a:pt x="10329" y="11241"/>
                </a:lnTo>
                <a:lnTo>
                  <a:pt x="10183" y="12110"/>
                </a:lnTo>
                <a:cubicBezTo>
                  <a:pt x="10085" y="12080"/>
                  <a:pt x="9984" y="12061"/>
                  <a:pt x="9881" y="12061"/>
                </a:cubicBezTo>
                <a:cubicBezTo>
                  <a:pt x="9859" y="12061"/>
                  <a:pt x="9751" y="12072"/>
                  <a:pt x="9578" y="12090"/>
                </a:cubicBezTo>
                <a:lnTo>
                  <a:pt x="8473" y="6035"/>
                </a:lnTo>
                <a:close/>
                <a:moveTo>
                  <a:pt x="7904" y="6645"/>
                </a:moveTo>
                <a:lnTo>
                  <a:pt x="8911" y="12159"/>
                </a:lnTo>
                <a:cubicBezTo>
                  <a:pt x="8639" y="12188"/>
                  <a:pt x="8326" y="12221"/>
                  <a:pt x="7994" y="12257"/>
                </a:cubicBezTo>
                <a:cubicBezTo>
                  <a:pt x="7752" y="11093"/>
                  <a:pt x="7334" y="10070"/>
                  <a:pt x="6796" y="9280"/>
                </a:cubicBezTo>
                <a:lnTo>
                  <a:pt x="7904" y="6645"/>
                </a:lnTo>
                <a:close/>
                <a:moveTo>
                  <a:pt x="4114" y="8687"/>
                </a:moveTo>
                <a:cubicBezTo>
                  <a:pt x="4764" y="8687"/>
                  <a:pt x="5373" y="8995"/>
                  <a:pt x="5893" y="9527"/>
                </a:cubicBezTo>
                <a:lnTo>
                  <a:pt x="4584" y="12634"/>
                </a:lnTo>
                <a:cubicBezTo>
                  <a:pt x="4288" y="12667"/>
                  <a:pt x="4109" y="12686"/>
                  <a:pt x="4109" y="12686"/>
                </a:cubicBezTo>
                <a:cubicBezTo>
                  <a:pt x="3496" y="12691"/>
                  <a:pt x="2997" y="13543"/>
                  <a:pt x="2997" y="14589"/>
                </a:cubicBezTo>
                <a:cubicBezTo>
                  <a:pt x="2997" y="15507"/>
                  <a:pt x="3381" y="16277"/>
                  <a:pt x="3889" y="16455"/>
                </a:cubicBezTo>
                <a:cubicBezTo>
                  <a:pt x="3930" y="16469"/>
                  <a:pt x="5660" y="16882"/>
                  <a:pt x="7205" y="17249"/>
                </a:cubicBezTo>
                <a:cubicBezTo>
                  <a:pt x="6633" y="19172"/>
                  <a:pt x="5463" y="20494"/>
                  <a:pt x="4114" y="20494"/>
                </a:cubicBezTo>
                <a:cubicBezTo>
                  <a:pt x="2204" y="20494"/>
                  <a:pt x="649" y="17844"/>
                  <a:pt x="649" y="14589"/>
                </a:cubicBezTo>
                <a:cubicBezTo>
                  <a:pt x="649" y="11334"/>
                  <a:pt x="2204" y="8687"/>
                  <a:pt x="4114" y="8687"/>
                </a:cubicBezTo>
                <a:close/>
                <a:moveTo>
                  <a:pt x="17486" y="8687"/>
                </a:moveTo>
                <a:cubicBezTo>
                  <a:pt x="19396" y="8687"/>
                  <a:pt x="20950" y="11334"/>
                  <a:pt x="20949" y="14589"/>
                </a:cubicBezTo>
                <a:cubicBezTo>
                  <a:pt x="20949" y="17844"/>
                  <a:pt x="19396" y="20494"/>
                  <a:pt x="17486" y="20494"/>
                </a:cubicBezTo>
                <a:cubicBezTo>
                  <a:pt x="15575" y="20494"/>
                  <a:pt x="14020" y="17844"/>
                  <a:pt x="14020" y="14589"/>
                </a:cubicBezTo>
                <a:cubicBezTo>
                  <a:pt x="14020" y="12262"/>
                  <a:pt x="14816" y="10246"/>
                  <a:pt x="15967" y="9286"/>
                </a:cubicBezTo>
                <a:lnTo>
                  <a:pt x="16406" y="11920"/>
                </a:lnTo>
                <a:cubicBezTo>
                  <a:pt x="16436" y="12122"/>
                  <a:pt x="16790" y="14404"/>
                  <a:pt x="17692" y="15438"/>
                </a:cubicBezTo>
                <a:lnTo>
                  <a:pt x="18055" y="14520"/>
                </a:lnTo>
                <a:cubicBezTo>
                  <a:pt x="17342" y="13701"/>
                  <a:pt x="17039" y="11666"/>
                  <a:pt x="17036" y="11646"/>
                </a:cubicBezTo>
                <a:lnTo>
                  <a:pt x="16577" y="8894"/>
                </a:lnTo>
                <a:cubicBezTo>
                  <a:pt x="16867" y="8760"/>
                  <a:pt x="17171" y="8687"/>
                  <a:pt x="17486" y="8687"/>
                </a:cubicBezTo>
                <a:close/>
                <a:moveTo>
                  <a:pt x="6415" y="10184"/>
                </a:moveTo>
                <a:cubicBezTo>
                  <a:pt x="6803" y="10772"/>
                  <a:pt x="7112" y="11504"/>
                  <a:pt x="7314" y="12332"/>
                </a:cubicBezTo>
                <a:cubicBezTo>
                  <a:pt x="6660" y="12403"/>
                  <a:pt x="5985" y="12480"/>
                  <a:pt x="5424" y="12542"/>
                </a:cubicBezTo>
                <a:lnTo>
                  <a:pt x="6415" y="10184"/>
                </a:lnTo>
                <a:close/>
                <a:moveTo>
                  <a:pt x="8776" y="12764"/>
                </a:moveTo>
                <a:cubicBezTo>
                  <a:pt x="8525" y="13134"/>
                  <a:pt x="8338" y="13628"/>
                  <a:pt x="8249" y="14189"/>
                </a:cubicBezTo>
                <a:lnTo>
                  <a:pt x="8222" y="14189"/>
                </a:lnTo>
                <a:cubicBezTo>
                  <a:pt x="8206" y="13725"/>
                  <a:pt x="8164" y="13271"/>
                  <a:pt x="8098" y="12836"/>
                </a:cubicBezTo>
                <a:lnTo>
                  <a:pt x="8776" y="12764"/>
                </a:lnTo>
                <a:close/>
                <a:moveTo>
                  <a:pt x="9881" y="12767"/>
                </a:moveTo>
                <a:cubicBezTo>
                  <a:pt x="10586" y="12767"/>
                  <a:pt x="11160" y="13745"/>
                  <a:pt x="11160" y="14946"/>
                </a:cubicBezTo>
                <a:cubicBezTo>
                  <a:pt x="11160" y="16148"/>
                  <a:pt x="10586" y="17123"/>
                  <a:pt x="9881" y="17123"/>
                </a:cubicBezTo>
                <a:cubicBezTo>
                  <a:pt x="9843" y="17123"/>
                  <a:pt x="9805" y="17120"/>
                  <a:pt x="9768" y="17114"/>
                </a:cubicBezTo>
                <a:lnTo>
                  <a:pt x="10134" y="14932"/>
                </a:lnTo>
                <a:cubicBezTo>
                  <a:pt x="10167" y="14736"/>
                  <a:pt x="10101" y="14530"/>
                  <a:pt x="9986" y="14474"/>
                </a:cubicBezTo>
                <a:cubicBezTo>
                  <a:pt x="9871" y="14418"/>
                  <a:pt x="9750" y="14531"/>
                  <a:pt x="9717" y="14727"/>
                </a:cubicBezTo>
                <a:lnTo>
                  <a:pt x="9349" y="16927"/>
                </a:lnTo>
                <a:cubicBezTo>
                  <a:pt x="8908" y="16582"/>
                  <a:pt x="8602" y="15824"/>
                  <a:pt x="8602" y="14946"/>
                </a:cubicBezTo>
                <a:cubicBezTo>
                  <a:pt x="8602" y="13745"/>
                  <a:pt x="9176" y="12767"/>
                  <a:pt x="9881" y="12767"/>
                </a:cubicBezTo>
                <a:close/>
                <a:moveTo>
                  <a:pt x="7434" y="12905"/>
                </a:moveTo>
                <a:cubicBezTo>
                  <a:pt x="7505" y="13308"/>
                  <a:pt x="7549" y="13729"/>
                  <a:pt x="7568" y="14163"/>
                </a:cubicBezTo>
                <a:lnTo>
                  <a:pt x="4783" y="14059"/>
                </a:lnTo>
                <a:lnTo>
                  <a:pt x="5169" y="13144"/>
                </a:lnTo>
                <a:lnTo>
                  <a:pt x="7434" y="12905"/>
                </a:lnTo>
                <a:close/>
                <a:moveTo>
                  <a:pt x="4332" y="13233"/>
                </a:moveTo>
                <a:lnTo>
                  <a:pt x="3538" y="15122"/>
                </a:lnTo>
                <a:lnTo>
                  <a:pt x="4819" y="15168"/>
                </a:lnTo>
                <a:cubicBezTo>
                  <a:pt x="4692" y="15614"/>
                  <a:pt x="4424" y="15925"/>
                  <a:pt x="4114" y="15925"/>
                </a:cubicBezTo>
                <a:cubicBezTo>
                  <a:pt x="3682" y="15925"/>
                  <a:pt x="3330" y="15325"/>
                  <a:pt x="3330" y="14589"/>
                </a:cubicBezTo>
                <a:cubicBezTo>
                  <a:pt x="3330" y="13853"/>
                  <a:pt x="3683" y="13256"/>
                  <a:pt x="4114" y="13256"/>
                </a:cubicBezTo>
                <a:lnTo>
                  <a:pt x="4332" y="13233"/>
                </a:lnTo>
                <a:close/>
                <a:moveTo>
                  <a:pt x="5175" y="15182"/>
                </a:moveTo>
                <a:lnTo>
                  <a:pt x="7554" y="15271"/>
                </a:lnTo>
                <a:cubicBezTo>
                  <a:pt x="7520" y="15772"/>
                  <a:pt x="7451" y="16251"/>
                  <a:pt x="7348" y="16705"/>
                </a:cubicBezTo>
                <a:lnTo>
                  <a:pt x="4795" y="16095"/>
                </a:lnTo>
                <a:cubicBezTo>
                  <a:pt x="4970" y="15864"/>
                  <a:pt x="5105" y="15548"/>
                  <a:pt x="5175" y="15182"/>
                </a:cubicBezTo>
                <a:close/>
                <a:moveTo>
                  <a:pt x="8205" y="15335"/>
                </a:moveTo>
                <a:cubicBezTo>
                  <a:pt x="8258" y="15999"/>
                  <a:pt x="8444" y="16593"/>
                  <a:pt x="8717" y="17034"/>
                </a:cubicBezTo>
                <a:lnTo>
                  <a:pt x="8005" y="16864"/>
                </a:lnTo>
                <a:cubicBezTo>
                  <a:pt x="8104" y="16376"/>
                  <a:pt x="8172" y="15864"/>
                  <a:pt x="8205" y="15335"/>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2" name="Swimmer"/>
          <p:cNvSpPr/>
          <p:nvPr/>
        </p:nvSpPr>
        <p:spPr>
          <a:xfrm>
            <a:off x="10347476" y="3433669"/>
            <a:ext cx="1261156" cy="543188"/>
          </a:xfrm>
          <a:custGeom>
            <a:avLst/>
            <a:gdLst/>
            <a:ahLst/>
            <a:cxnLst>
              <a:cxn ang="0">
                <a:pos x="wd2" y="hd2"/>
              </a:cxn>
              <a:cxn ang="5400000">
                <a:pos x="wd2" y="hd2"/>
              </a:cxn>
              <a:cxn ang="10800000">
                <a:pos x="wd2" y="hd2"/>
              </a:cxn>
              <a:cxn ang="16200000">
                <a:pos x="wd2" y="hd2"/>
              </a:cxn>
            </a:cxnLst>
            <a:rect l="0" t="0" r="r" b="b"/>
            <a:pathLst>
              <a:path w="21563" h="21352" extrusionOk="0">
                <a:moveTo>
                  <a:pt x="10699" y="3"/>
                </a:moveTo>
                <a:cubicBezTo>
                  <a:pt x="10557" y="25"/>
                  <a:pt x="10421" y="153"/>
                  <a:pt x="10313" y="375"/>
                </a:cubicBezTo>
                <a:cubicBezTo>
                  <a:pt x="9750" y="1529"/>
                  <a:pt x="8232" y="4895"/>
                  <a:pt x="6624" y="10638"/>
                </a:cubicBezTo>
                <a:cubicBezTo>
                  <a:pt x="6524" y="10996"/>
                  <a:pt x="6377" y="11266"/>
                  <a:pt x="6203" y="11409"/>
                </a:cubicBezTo>
                <a:cubicBezTo>
                  <a:pt x="4264" y="12999"/>
                  <a:pt x="1690" y="16936"/>
                  <a:pt x="0" y="19724"/>
                </a:cubicBezTo>
                <a:cubicBezTo>
                  <a:pt x="525" y="19649"/>
                  <a:pt x="1055" y="19890"/>
                  <a:pt x="1538" y="20445"/>
                </a:cubicBezTo>
                <a:lnTo>
                  <a:pt x="1691" y="20619"/>
                </a:lnTo>
                <a:cubicBezTo>
                  <a:pt x="2541" y="21596"/>
                  <a:pt x="3542" y="21596"/>
                  <a:pt x="4392" y="20619"/>
                </a:cubicBezTo>
                <a:lnTo>
                  <a:pt x="4545" y="20445"/>
                </a:lnTo>
                <a:cubicBezTo>
                  <a:pt x="5395" y="19468"/>
                  <a:pt x="6394" y="19468"/>
                  <a:pt x="7244" y="20445"/>
                </a:cubicBezTo>
                <a:lnTo>
                  <a:pt x="7397" y="20619"/>
                </a:lnTo>
                <a:cubicBezTo>
                  <a:pt x="8247" y="21596"/>
                  <a:pt x="9246" y="21596"/>
                  <a:pt x="10096" y="20619"/>
                </a:cubicBezTo>
                <a:lnTo>
                  <a:pt x="10251" y="20445"/>
                </a:lnTo>
                <a:cubicBezTo>
                  <a:pt x="11100" y="19468"/>
                  <a:pt x="12100" y="19468"/>
                  <a:pt x="12950" y="20445"/>
                </a:cubicBezTo>
                <a:lnTo>
                  <a:pt x="13103" y="20619"/>
                </a:lnTo>
                <a:cubicBezTo>
                  <a:pt x="13952" y="21596"/>
                  <a:pt x="14952" y="21596"/>
                  <a:pt x="15802" y="20619"/>
                </a:cubicBezTo>
                <a:lnTo>
                  <a:pt x="15957" y="20445"/>
                </a:lnTo>
                <a:cubicBezTo>
                  <a:pt x="16444" y="19884"/>
                  <a:pt x="16981" y="19645"/>
                  <a:pt x="17511" y="19728"/>
                </a:cubicBezTo>
                <a:cubicBezTo>
                  <a:pt x="17517" y="18186"/>
                  <a:pt x="17392" y="16128"/>
                  <a:pt x="16794" y="14674"/>
                </a:cubicBezTo>
                <a:cubicBezTo>
                  <a:pt x="15586" y="11736"/>
                  <a:pt x="14164" y="11625"/>
                  <a:pt x="12897" y="13861"/>
                </a:cubicBezTo>
                <a:cubicBezTo>
                  <a:pt x="12362" y="14806"/>
                  <a:pt x="11911" y="15240"/>
                  <a:pt x="11632" y="15437"/>
                </a:cubicBezTo>
                <a:cubicBezTo>
                  <a:pt x="11458" y="15560"/>
                  <a:pt x="11269" y="15432"/>
                  <a:pt x="11147" y="15119"/>
                </a:cubicBezTo>
                <a:lnTo>
                  <a:pt x="10509" y="13481"/>
                </a:lnTo>
                <a:cubicBezTo>
                  <a:pt x="10395" y="13189"/>
                  <a:pt x="10359" y="12779"/>
                  <a:pt x="10414" y="12408"/>
                </a:cubicBezTo>
                <a:cubicBezTo>
                  <a:pt x="10576" y="11331"/>
                  <a:pt x="10935" y="8947"/>
                  <a:pt x="11327" y="6483"/>
                </a:cubicBezTo>
                <a:cubicBezTo>
                  <a:pt x="11384" y="6124"/>
                  <a:pt x="11562" y="5962"/>
                  <a:pt x="11713" y="6123"/>
                </a:cubicBezTo>
                <a:cubicBezTo>
                  <a:pt x="13449" y="7974"/>
                  <a:pt x="15699" y="7346"/>
                  <a:pt x="17730" y="8555"/>
                </a:cubicBezTo>
                <a:cubicBezTo>
                  <a:pt x="17870" y="8638"/>
                  <a:pt x="17982" y="8888"/>
                  <a:pt x="18010" y="9213"/>
                </a:cubicBezTo>
                <a:cubicBezTo>
                  <a:pt x="18124" y="10539"/>
                  <a:pt x="18454" y="11713"/>
                  <a:pt x="18846" y="12308"/>
                </a:cubicBezTo>
                <a:cubicBezTo>
                  <a:pt x="19225" y="12884"/>
                  <a:pt x="19321" y="13076"/>
                  <a:pt x="19541" y="13741"/>
                </a:cubicBezTo>
                <a:cubicBezTo>
                  <a:pt x="19607" y="13938"/>
                  <a:pt x="19738" y="13913"/>
                  <a:pt x="19791" y="13698"/>
                </a:cubicBezTo>
                <a:cubicBezTo>
                  <a:pt x="19954" y="13037"/>
                  <a:pt x="19884" y="12369"/>
                  <a:pt x="19674" y="11518"/>
                </a:cubicBezTo>
                <a:cubicBezTo>
                  <a:pt x="19616" y="11281"/>
                  <a:pt x="19733" y="11017"/>
                  <a:pt x="19835" y="11157"/>
                </a:cubicBezTo>
                <a:cubicBezTo>
                  <a:pt x="20263" y="11754"/>
                  <a:pt x="20782" y="12636"/>
                  <a:pt x="20995" y="13005"/>
                </a:cubicBezTo>
                <a:cubicBezTo>
                  <a:pt x="21059" y="13116"/>
                  <a:pt x="21144" y="13165"/>
                  <a:pt x="21218" y="13090"/>
                </a:cubicBezTo>
                <a:cubicBezTo>
                  <a:pt x="21448" y="12856"/>
                  <a:pt x="21235" y="12423"/>
                  <a:pt x="21413" y="12265"/>
                </a:cubicBezTo>
                <a:cubicBezTo>
                  <a:pt x="21526" y="12164"/>
                  <a:pt x="21600" y="11797"/>
                  <a:pt x="21543" y="11336"/>
                </a:cubicBezTo>
                <a:cubicBezTo>
                  <a:pt x="21149" y="8169"/>
                  <a:pt x="20315" y="7096"/>
                  <a:pt x="19861" y="6398"/>
                </a:cubicBezTo>
                <a:cubicBezTo>
                  <a:pt x="19733" y="6199"/>
                  <a:pt x="19585" y="6080"/>
                  <a:pt x="19430" y="6045"/>
                </a:cubicBezTo>
                <a:cubicBezTo>
                  <a:pt x="18971" y="5941"/>
                  <a:pt x="17852" y="5576"/>
                  <a:pt x="16974" y="4391"/>
                </a:cubicBezTo>
                <a:cubicBezTo>
                  <a:pt x="14403" y="1460"/>
                  <a:pt x="11722" y="330"/>
                  <a:pt x="10842" y="19"/>
                </a:cubicBezTo>
                <a:cubicBezTo>
                  <a:pt x="10794" y="2"/>
                  <a:pt x="10746" y="-4"/>
                  <a:pt x="10699" y="3"/>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3" name="Weightlifting"/>
          <p:cNvSpPr/>
          <p:nvPr/>
        </p:nvSpPr>
        <p:spPr>
          <a:xfrm>
            <a:off x="10347476" y="7896301"/>
            <a:ext cx="1261156" cy="520472"/>
          </a:xfrm>
          <a:custGeom>
            <a:avLst/>
            <a:gdLst/>
            <a:ahLst/>
            <a:cxnLst>
              <a:cxn ang="0">
                <a:pos x="wd2" y="hd2"/>
              </a:cxn>
              <a:cxn ang="5400000">
                <a:pos x="wd2" y="hd2"/>
              </a:cxn>
              <a:cxn ang="10800000">
                <a:pos x="wd2" y="hd2"/>
              </a:cxn>
              <a:cxn ang="16200000">
                <a:pos x="wd2" y="hd2"/>
              </a:cxn>
            </a:cxnLst>
            <a:rect l="0" t="0" r="r" b="b"/>
            <a:pathLst>
              <a:path w="21600" h="21600" extrusionOk="0">
                <a:moveTo>
                  <a:pt x="4641" y="0"/>
                </a:moveTo>
                <a:cubicBezTo>
                  <a:pt x="4436" y="0"/>
                  <a:pt x="4268" y="407"/>
                  <a:pt x="4268" y="904"/>
                </a:cubicBezTo>
                <a:lnTo>
                  <a:pt x="4268" y="3980"/>
                </a:lnTo>
                <a:cubicBezTo>
                  <a:pt x="4241" y="3967"/>
                  <a:pt x="4214" y="3952"/>
                  <a:pt x="4187" y="3952"/>
                </a:cubicBezTo>
                <a:lnTo>
                  <a:pt x="2605" y="3952"/>
                </a:lnTo>
                <a:cubicBezTo>
                  <a:pt x="2400" y="3952"/>
                  <a:pt x="2232" y="4358"/>
                  <a:pt x="2232" y="4856"/>
                </a:cubicBezTo>
                <a:lnTo>
                  <a:pt x="2232" y="9450"/>
                </a:lnTo>
                <a:lnTo>
                  <a:pt x="557" y="9450"/>
                </a:lnTo>
                <a:cubicBezTo>
                  <a:pt x="249" y="9450"/>
                  <a:pt x="0" y="10054"/>
                  <a:pt x="0" y="10800"/>
                </a:cubicBezTo>
                <a:cubicBezTo>
                  <a:pt x="0" y="11546"/>
                  <a:pt x="249" y="12150"/>
                  <a:pt x="557" y="12150"/>
                </a:cubicBezTo>
                <a:lnTo>
                  <a:pt x="2232" y="12150"/>
                </a:lnTo>
                <a:lnTo>
                  <a:pt x="2232" y="16744"/>
                </a:lnTo>
                <a:cubicBezTo>
                  <a:pt x="2232" y="17242"/>
                  <a:pt x="2400" y="17648"/>
                  <a:pt x="2605" y="17648"/>
                </a:cubicBezTo>
                <a:lnTo>
                  <a:pt x="4187" y="17648"/>
                </a:lnTo>
                <a:cubicBezTo>
                  <a:pt x="4214" y="17648"/>
                  <a:pt x="4241" y="17633"/>
                  <a:pt x="4268" y="17620"/>
                </a:cubicBezTo>
                <a:lnTo>
                  <a:pt x="4268" y="20696"/>
                </a:lnTo>
                <a:cubicBezTo>
                  <a:pt x="4268" y="21193"/>
                  <a:pt x="4436" y="21600"/>
                  <a:pt x="4641" y="21600"/>
                </a:cubicBezTo>
                <a:lnTo>
                  <a:pt x="6218" y="21600"/>
                </a:lnTo>
                <a:cubicBezTo>
                  <a:pt x="6423" y="21600"/>
                  <a:pt x="6591" y="21193"/>
                  <a:pt x="6591" y="20696"/>
                </a:cubicBezTo>
                <a:lnTo>
                  <a:pt x="6591" y="12150"/>
                </a:lnTo>
                <a:lnTo>
                  <a:pt x="10800" y="12150"/>
                </a:lnTo>
                <a:lnTo>
                  <a:pt x="15004" y="12150"/>
                </a:lnTo>
                <a:lnTo>
                  <a:pt x="15004" y="20696"/>
                </a:lnTo>
                <a:cubicBezTo>
                  <a:pt x="15004" y="21193"/>
                  <a:pt x="15170" y="21600"/>
                  <a:pt x="15375" y="21600"/>
                </a:cubicBezTo>
                <a:lnTo>
                  <a:pt x="16959" y="21600"/>
                </a:lnTo>
                <a:cubicBezTo>
                  <a:pt x="17164" y="21600"/>
                  <a:pt x="17332" y="21193"/>
                  <a:pt x="17332" y="20696"/>
                </a:cubicBezTo>
                <a:lnTo>
                  <a:pt x="17332" y="17620"/>
                </a:lnTo>
                <a:cubicBezTo>
                  <a:pt x="17359" y="17633"/>
                  <a:pt x="17386" y="17648"/>
                  <a:pt x="17413" y="17648"/>
                </a:cubicBezTo>
                <a:lnTo>
                  <a:pt x="18995" y="17648"/>
                </a:lnTo>
                <a:cubicBezTo>
                  <a:pt x="19200" y="17648"/>
                  <a:pt x="19368" y="17242"/>
                  <a:pt x="19368" y="16744"/>
                </a:cubicBezTo>
                <a:lnTo>
                  <a:pt x="19368" y="12150"/>
                </a:lnTo>
                <a:lnTo>
                  <a:pt x="21043" y="12150"/>
                </a:lnTo>
                <a:cubicBezTo>
                  <a:pt x="21351" y="12150"/>
                  <a:pt x="21600" y="11546"/>
                  <a:pt x="21600" y="10800"/>
                </a:cubicBezTo>
                <a:cubicBezTo>
                  <a:pt x="21600" y="10054"/>
                  <a:pt x="21351" y="9450"/>
                  <a:pt x="21043" y="9450"/>
                </a:cubicBezTo>
                <a:lnTo>
                  <a:pt x="19368" y="9450"/>
                </a:lnTo>
                <a:lnTo>
                  <a:pt x="19368" y="4856"/>
                </a:lnTo>
                <a:cubicBezTo>
                  <a:pt x="19368" y="4358"/>
                  <a:pt x="19200" y="3952"/>
                  <a:pt x="18995" y="3952"/>
                </a:cubicBezTo>
                <a:lnTo>
                  <a:pt x="17413" y="3952"/>
                </a:lnTo>
                <a:cubicBezTo>
                  <a:pt x="17386" y="3952"/>
                  <a:pt x="17359" y="3967"/>
                  <a:pt x="17332" y="3980"/>
                </a:cubicBezTo>
                <a:lnTo>
                  <a:pt x="17332" y="904"/>
                </a:lnTo>
                <a:cubicBezTo>
                  <a:pt x="17332" y="407"/>
                  <a:pt x="17164" y="0"/>
                  <a:pt x="16959" y="0"/>
                </a:cubicBezTo>
                <a:lnTo>
                  <a:pt x="15382" y="0"/>
                </a:lnTo>
                <a:cubicBezTo>
                  <a:pt x="15177" y="0"/>
                  <a:pt x="15009" y="407"/>
                  <a:pt x="15009" y="904"/>
                </a:cubicBezTo>
                <a:lnTo>
                  <a:pt x="15009" y="9450"/>
                </a:lnTo>
                <a:lnTo>
                  <a:pt x="10800" y="9450"/>
                </a:lnTo>
                <a:lnTo>
                  <a:pt x="6596" y="9450"/>
                </a:lnTo>
                <a:lnTo>
                  <a:pt x="6596" y="904"/>
                </a:lnTo>
                <a:cubicBezTo>
                  <a:pt x="6596" y="407"/>
                  <a:pt x="6430" y="0"/>
                  <a:pt x="6225" y="0"/>
                </a:cubicBezTo>
                <a:lnTo>
                  <a:pt x="4641"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4" name="Walking"/>
          <p:cNvSpPr/>
          <p:nvPr/>
        </p:nvSpPr>
        <p:spPr>
          <a:xfrm>
            <a:off x="6224570" y="3265422"/>
            <a:ext cx="559202" cy="879683"/>
          </a:xfrm>
          <a:custGeom>
            <a:avLst/>
            <a:gdLst/>
            <a:ahLst/>
            <a:cxnLst>
              <a:cxn ang="0">
                <a:pos x="wd2" y="hd2"/>
              </a:cxn>
              <a:cxn ang="5400000">
                <a:pos x="wd2" y="hd2"/>
              </a:cxn>
              <a:cxn ang="10800000">
                <a:pos x="wd2" y="hd2"/>
              </a:cxn>
              <a:cxn ang="16200000">
                <a:pos x="wd2" y="hd2"/>
              </a:cxn>
            </a:cxnLst>
            <a:rect l="0" t="0" r="r" b="b"/>
            <a:pathLst>
              <a:path w="21155" h="21600" extrusionOk="0">
                <a:moveTo>
                  <a:pt x="12595" y="0"/>
                </a:moveTo>
                <a:cubicBezTo>
                  <a:pt x="11888" y="0"/>
                  <a:pt x="11182" y="175"/>
                  <a:pt x="10642" y="525"/>
                </a:cubicBezTo>
                <a:cubicBezTo>
                  <a:pt x="9564" y="1225"/>
                  <a:pt x="9564" y="2359"/>
                  <a:pt x="10642" y="3059"/>
                </a:cubicBezTo>
                <a:cubicBezTo>
                  <a:pt x="11721" y="3759"/>
                  <a:pt x="13469" y="3759"/>
                  <a:pt x="14547" y="3059"/>
                </a:cubicBezTo>
                <a:cubicBezTo>
                  <a:pt x="15626" y="2359"/>
                  <a:pt x="15626" y="1225"/>
                  <a:pt x="14547" y="525"/>
                </a:cubicBezTo>
                <a:cubicBezTo>
                  <a:pt x="14008" y="175"/>
                  <a:pt x="13302" y="0"/>
                  <a:pt x="12595" y="0"/>
                </a:cubicBezTo>
                <a:close/>
                <a:moveTo>
                  <a:pt x="10897" y="3858"/>
                </a:moveTo>
                <a:cubicBezTo>
                  <a:pt x="10134" y="3888"/>
                  <a:pt x="9610" y="4121"/>
                  <a:pt x="9610" y="4121"/>
                </a:cubicBezTo>
                <a:lnTo>
                  <a:pt x="5783" y="5439"/>
                </a:lnTo>
                <a:lnTo>
                  <a:pt x="2926" y="6234"/>
                </a:lnTo>
                <a:cubicBezTo>
                  <a:pt x="2538" y="6341"/>
                  <a:pt x="2256" y="6567"/>
                  <a:pt x="2177" y="6836"/>
                </a:cubicBezTo>
                <a:lnTo>
                  <a:pt x="1184" y="10206"/>
                </a:lnTo>
                <a:cubicBezTo>
                  <a:pt x="1052" y="10653"/>
                  <a:pt x="1504" y="11086"/>
                  <a:pt x="2192" y="11171"/>
                </a:cubicBezTo>
                <a:cubicBezTo>
                  <a:pt x="2881" y="11256"/>
                  <a:pt x="3545" y="10964"/>
                  <a:pt x="3677" y="10516"/>
                </a:cubicBezTo>
                <a:lnTo>
                  <a:pt x="4545" y="7575"/>
                </a:lnTo>
                <a:lnTo>
                  <a:pt x="7179" y="6843"/>
                </a:lnTo>
                <a:lnTo>
                  <a:pt x="5674" y="11097"/>
                </a:lnTo>
                <a:cubicBezTo>
                  <a:pt x="5594" y="11209"/>
                  <a:pt x="5538" y="11331"/>
                  <a:pt x="5513" y="11460"/>
                </a:cubicBezTo>
                <a:lnTo>
                  <a:pt x="4779" y="15196"/>
                </a:lnTo>
                <a:lnTo>
                  <a:pt x="305" y="19693"/>
                </a:lnTo>
                <a:cubicBezTo>
                  <a:pt x="-266" y="20267"/>
                  <a:pt x="-12" y="21032"/>
                  <a:pt x="872" y="21403"/>
                </a:cubicBezTo>
                <a:cubicBezTo>
                  <a:pt x="1191" y="21536"/>
                  <a:pt x="1547" y="21600"/>
                  <a:pt x="1901" y="21600"/>
                </a:cubicBezTo>
                <a:cubicBezTo>
                  <a:pt x="2526" y="21600"/>
                  <a:pt x="3141" y="21401"/>
                  <a:pt x="3505" y="21035"/>
                </a:cubicBezTo>
                <a:lnTo>
                  <a:pt x="8214" y="16301"/>
                </a:lnTo>
                <a:cubicBezTo>
                  <a:pt x="8368" y="16146"/>
                  <a:pt x="8466" y="15970"/>
                  <a:pt x="8502" y="15787"/>
                </a:cubicBezTo>
                <a:lnTo>
                  <a:pt x="9108" y="12709"/>
                </a:lnTo>
                <a:lnTo>
                  <a:pt x="14079" y="16306"/>
                </a:lnTo>
                <a:lnTo>
                  <a:pt x="15307" y="20589"/>
                </a:lnTo>
                <a:cubicBezTo>
                  <a:pt x="15477" y="21184"/>
                  <a:pt x="16276" y="21600"/>
                  <a:pt x="17176" y="21600"/>
                </a:cubicBezTo>
                <a:cubicBezTo>
                  <a:pt x="17292" y="21600"/>
                  <a:pt x="17409" y="21592"/>
                  <a:pt x="17527" y="21578"/>
                </a:cubicBezTo>
                <a:cubicBezTo>
                  <a:pt x="18561" y="21453"/>
                  <a:pt x="19243" y="20808"/>
                  <a:pt x="19051" y="20137"/>
                </a:cubicBezTo>
                <a:lnTo>
                  <a:pt x="17727" y="15513"/>
                </a:lnTo>
                <a:cubicBezTo>
                  <a:pt x="17663" y="15290"/>
                  <a:pt x="17506" y="15081"/>
                  <a:pt x="17272" y="14912"/>
                </a:cubicBezTo>
                <a:lnTo>
                  <a:pt x="12070" y="11149"/>
                </a:lnTo>
                <a:lnTo>
                  <a:pt x="13099" y="8066"/>
                </a:lnTo>
                <a:lnTo>
                  <a:pt x="14261" y="9345"/>
                </a:lnTo>
                <a:cubicBezTo>
                  <a:pt x="14388" y="9485"/>
                  <a:pt x="14576" y="9597"/>
                  <a:pt x="14800" y="9668"/>
                </a:cubicBezTo>
                <a:lnTo>
                  <a:pt x="19329" y="11102"/>
                </a:lnTo>
                <a:cubicBezTo>
                  <a:pt x="19508" y="11159"/>
                  <a:pt x="19698" y="11185"/>
                  <a:pt x="19885" y="11185"/>
                </a:cubicBezTo>
                <a:cubicBezTo>
                  <a:pt x="20356" y="11185"/>
                  <a:pt x="20806" y="11015"/>
                  <a:pt x="21027" y="10722"/>
                </a:cubicBezTo>
                <a:cubicBezTo>
                  <a:pt x="21334" y="10313"/>
                  <a:pt x="21072" y="9820"/>
                  <a:pt x="20442" y="9620"/>
                </a:cubicBezTo>
                <a:lnTo>
                  <a:pt x="16256" y="8294"/>
                </a:lnTo>
                <a:lnTo>
                  <a:pt x="14441" y="6296"/>
                </a:lnTo>
                <a:lnTo>
                  <a:pt x="13294" y="4732"/>
                </a:lnTo>
                <a:cubicBezTo>
                  <a:pt x="12990" y="4278"/>
                  <a:pt x="12391" y="4063"/>
                  <a:pt x="12007" y="3967"/>
                </a:cubicBezTo>
                <a:cubicBezTo>
                  <a:pt x="11975" y="3959"/>
                  <a:pt x="11942" y="3950"/>
                  <a:pt x="11908" y="3944"/>
                </a:cubicBezTo>
                <a:cubicBezTo>
                  <a:pt x="11757" y="3910"/>
                  <a:pt x="11656" y="3898"/>
                  <a:pt x="11656" y="3898"/>
                </a:cubicBezTo>
                <a:cubicBezTo>
                  <a:pt x="11512" y="3876"/>
                  <a:pt x="11372" y="3864"/>
                  <a:pt x="11238" y="3858"/>
                </a:cubicBezTo>
                <a:cubicBezTo>
                  <a:pt x="11120" y="3852"/>
                  <a:pt x="11006" y="3853"/>
                  <a:pt x="10897" y="385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5" name="Drumstick"/>
          <p:cNvSpPr/>
          <p:nvPr/>
        </p:nvSpPr>
        <p:spPr>
          <a:xfrm>
            <a:off x="5881885" y="5694207"/>
            <a:ext cx="1244571" cy="543187"/>
          </a:xfrm>
          <a:custGeom>
            <a:avLst/>
            <a:gdLst/>
            <a:ahLst/>
            <a:cxnLst>
              <a:cxn ang="0">
                <a:pos x="wd2" y="hd2"/>
              </a:cxn>
              <a:cxn ang="5400000">
                <a:pos x="wd2" y="hd2"/>
              </a:cxn>
              <a:cxn ang="10800000">
                <a:pos x="wd2" y="hd2"/>
              </a:cxn>
              <a:cxn ang="16200000">
                <a:pos x="wd2" y="hd2"/>
              </a:cxn>
            </a:cxnLst>
            <a:rect l="0" t="0" r="r" b="b"/>
            <a:pathLst>
              <a:path w="19602" h="20840" extrusionOk="0">
                <a:moveTo>
                  <a:pt x="15525" y="7"/>
                </a:moveTo>
                <a:cubicBezTo>
                  <a:pt x="15203" y="32"/>
                  <a:pt x="14863" y="131"/>
                  <a:pt x="14507" y="309"/>
                </a:cubicBezTo>
                <a:cubicBezTo>
                  <a:pt x="10195" y="2468"/>
                  <a:pt x="9964" y="7748"/>
                  <a:pt x="6953" y="9256"/>
                </a:cubicBezTo>
                <a:cubicBezTo>
                  <a:pt x="6453" y="9506"/>
                  <a:pt x="5903" y="10046"/>
                  <a:pt x="5624" y="10937"/>
                </a:cubicBezTo>
                <a:cubicBezTo>
                  <a:pt x="5575" y="11095"/>
                  <a:pt x="5556" y="11295"/>
                  <a:pt x="5572" y="11489"/>
                </a:cubicBezTo>
                <a:lnTo>
                  <a:pt x="5591" y="11698"/>
                </a:lnTo>
                <a:cubicBezTo>
                  <a:pt x="4507" y="12241"/>
                  <a:pt x="3515" y="12735"/>
                  <a:pt x="2852" y="13067"/>
                </a:cubicBezTo>
                <a:cubicBezTo>
                  <a:pt x="1974" y="13506"/>
                  <a:pt x="1621" y="11428"/>
                  <a:pt x="612" y="11933"/>
                </a:cubicBezTo>
                <a:cubicBezTo>
                  <a:pt x="-253" y="12366"/>
                  <a:pt x="-141" y="15148"/>
                  <a:pt x="569" y="16278"/>
                </a:cubicBezTo>
                <a:cubicBezTo>
                  <a:pt x="646" y="16400"/>
                  <a:pt x="668" y="16654"/>
                  <a:pt x="617" y="16841"/>
                </a:cubicBezTo>
                <a:cubicBezTo>
                  <a:pt x="147" y="18562"/>
                  <a:pt x="494" y="21227"/>
                  <a:pt x="1359" y="20794"/>
                </a:cubicBezTo>
                <a:cubicBezTo>
                  <a:pt x="2369" y="20289"/>
                  <a:pt x="2357" y="18038"/>
                  <a:pt x="3235" y="17598"/>
                </a:cubicBezTo>
                <a:cubicBezTo>
                  <a:pt x="3898" y="17266"/>
                  <a:pt x="4888" y="16768"/>
                  <a:pt x="5972" y="16226"/>
                </a:cubicBezTo>
                <a:lnTo>
                  <a:pt x="5992" y="16457"/>
                </a:lnTo>
                <a:cubicBezTo>
                  <a:pt x="6006" y="16629"/>
                  <a:pt x="6047" y="16784"/>
                  <a:pt x="6107" y="16882"/>
                </a:cubicBezTo>
                <a:cubicBezTo>
                  <a:pt x="6550" y="17608"/>
                  <a:pt x="7107" y="17418"/>
                  <a:pt x="7621" y="17162"/>
                </a:cubicBezTo>
                <a:cubicBezTo>
                  <a:pt x="10647" y="15647"/>
                  <a:pt x="11646" y="20312"/>
                  <a:pt x="16010" y="18127"/>
                </a:cubicBezTo>
                <a:cubicBezTo>
                  <a:pt x="21347" y="15456"/>
                  <a:pt x="20360" y="-373"/>
                  <a:pt x="15525" y="7"/>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6" name="Bottle"/>
          <p:cNvSpPr/>
          <p:nvPr/>
        </p:nvSpPr>
        <p:spPr>
          <a:xfrm>
            <a:off x="8426584" y="3265422"/>
            <a:ext cx="278080" cy="879683"/>
          </a:xfrm>
          <a:custGeom>
            <a:avLst/>
            <a:gdLst/>
            <a:ahLst/>
            <a:cxnLst>
              <a:cxn ang="0">
                <a:pos x="wd2" y="hd2"/>
              </a:cxn>
              <a:cxn ang="5400000">
                <a:pos x="wd2" y="hd2"/>
              </a:cxn>
              <a:cxn ang="10800000">
                <a:pos x="wd2" y="hd2"/>
              </a:cxn>
              <a:cxn ang="16200000">
                <a:pos x="wd2" y="hd2"/>
              </a:cxn>
            </a:cxnLst>
            <a:rect l="0" t="0" r="r" b="b"/>
            <a:pathLst>
              <a:path w="21538" h="21600" extrusionOk="0">
                <a:moveTo>
                  <a:pt x="8022" y="0"/>
                </a:moveTo>
                <a:cubicBezTo>
                  <a:pt x="5433" y="0"/>
                  <a:pt x="5163" y="242"/>
                  <a:pt x="5163" y="415"/>
                </a:cubicBezTo>
                <a:lnTo>
                  <a:pt x="5163" y="1350"/>
                </a:lnTo>
                <a:cubicBezTo>
                  <a:pt x="5163" y="1415"/>
                  <a:pt x="5333" y="1463"/>
                  <a:pt x="5520" y="1463"/>
                </a:cubicBezTo>
                <a:lnTo>
                  <a:pt x="6063" y="1463"/>
                </a:lnTo>
                <a:cubicBezTo>
                  <a:pt x="6046" y="1522"/>
                  <a:pt x="6016" y="1594"/>
                  <a:pt x="5999" y="1664"/>
                </a:cubicBezTo>
                <a:cubicBezTo>
                  <a:pt x="5982" y="1707"/>
                  <a:pt x="5896" y="1744"/>
                  <a:pt x="5760" y="1755"/>
                </a:cubicBezTo>
                <a:cubicBezTo>
                  <a:pt x="5317" y="1798"/>
                  <a:pt x="5025" y="1879"/>
                  <a:pt x="5025" y="1971"/>
                </a:cubicBezTo>
                <a:cubicBezTo>
                  <a:pt x="5025" y="2047"/>
                  <a:pt x="5228" y="2117"/>
                  <a:pt x="5552" y="2160"/>
                </a:cubicBezTo>
                <a:cubicBezTo>
                  <a:pt x="5688" y="2182"/>
                  <a:pt x="5777" y="2224"/>
                  <a:pt x="5760" y="2273"/>
                </a:cubicBezTo>
                <a:cubicBezTo>
                  <a:pt x="5470" y="3072"/>
                  <a:pt x="5076" y="4148"/>
                  <a:pt x="4769" y="5066"/>
                </a:cubicBezTo>
                <a:cubicBezTo>
                  <a:pt x="4429" y="6124"/>
                  <a:pt x="2695" y="8311"/>
                  <a:pt x="1400" y="9823"/>
                </a:cubicBezTo>
                <a:cubicBezTo>
                  <a:pt x="463" y="10925"/>
                  <a:pt x="0" y="12059"/>
                  <a:pt x="0" y="13198"/>
                </a:cubicBezTo>
                <a:lnTo>
                  <a:pt x="0" y="20142"/>
                </a:lnTo>
                <a:cubicBezTo>
                  <a:pt x="0" y="20396"/>
                  <a:pt x="138" y="20623"/>
                  <a:pt x="309" y="20817"/>
                </a:cubicBezTo>
                <a:cubicBezTo>
                  <a:pt x="752" y="21287"/>
                  <a:pt x="2112" y="21600"/>
                  <a:pt x="3662" y="21600"/>
                </a:cubicBezTo>
                <a:lnTo>
                  <a:pt x="17870" y="21600"/>
                </a:lnTo>
                <a:cubicBezTo>
                  <a:pt x="19403" y="21600"/>
                  <a:pt x="20780" y="21281"/>
                  <a:pt x="21223" y="20817"/>
                </a:cubicBezTo>
                <a:cubicBezTo>
                  <a:pt x="21411" y="20623"/>
                  <a:pt x="21532" y="20396"/>
                  <a:pt x="21532" y="20142"/>
                </a:cubicBezTo>
                <a:lnTo>
                  <a:pt x="21532" y="13198"/>
                </a:lnTo>
                <a:cubicBezTo>
                  <a:pt x="21600" y="12053"/>
                  <a:pt x="21138" y="10919"/>
                  <a:pt x="20201" y="9823"/>
                </a:cubicBezTo>
                <a:cubicBezTo>
                  <a:pt x="18924" y="8311"/>
                  <a:pt x="17189" y="6124"/>
                  <a:pt x="16832" y="5066"/>
                </a:cubicBezTo>
                <a:cubicBezTo>
                  <a:pt x="16542" y="4148"/>
                  <a:pt x="16148" y="3072"/>
                  <a:pt x="15841" y="2273"/>
                </a:cubicBezTo>
                <a:cubicBezTo>
                  <a:pt x="15824" y="2224"/>
                  <a:pt x="15913" y="2182"/>
                  <a:pt x="16049" y="2160"/>
                </a:cubicBezTo>
                <a:cubicBezTo>
                  <a:pt x="16373" y="2117"/>
                  <a:pt x="16576" y="2047"/>
                  <a:pt x="16576" y="1971"/>
                </a:cubicBezTo>
                <a:cubicBezTo>
                  <a:pt x="16576" y="1879"/>
                  <a:pt x="16284" y="1798"/>
                  <a:pt x="15841" y="1755"/>
                </a:cubicBezTo>
                <a:cubicBezTo>
                  <a:pt x="15705" y="1744"/>
                  <a:pt x="15619" y="1707"/>
                  <a:pt x="15602" y="1664"/>
                </a:cubicBezTo>
                <a:cubicBezTo>
                  <a:pt x="15568" y="1594"/>
                  <a:pt x="15555" y="1522"/>
                  <a:pt x="15538" y="1463"/>
                </a:cubicBezTo>
                <a:lnTo>
                  <a:pt x="16081" y="1463"/>
                </a:lnTo>
                <a:cubicBezTo>
                  <a:pt x="16285" y="1463"/>
                  <a:pt x="16438" y="1409"/>
                  <a:pt x="16438" y="1350"/>
                </a:cubicBezTo>
                <a:lnTo>
                  <a:pt x="16438" y="415"/>
                </a:lnTo>
                <a:cubicBezTo>
                  <a:pt x="16438" y="248"/>
                  <a:pt x="16168" y="0"/>
                  <a:pt x="13579" y="0"/>
                </a:cubicBezTo>
                <a:lnTo>
                  <a:pt x="8022"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7" name="Egg"/>
          <p:cNvSpPr/>
          <p:nvPr/>
        </p:nvSpPr>
        <p:spPr>
          <a:xfrm>
            <a:off x="10661992" y="5491058"/>
            <a:ext cx="632124" cy="879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1780" y="4784"/>
                  <a:pt x="441" y="9979"/>
                </a:cubicBezTo>
                <a:cubicBezTo>
                  <a:pt x="138" y="11158"/>
                  <a:pt x="0" y="12773"/>
                  <a:pt x="0" y="13462"/>
                </a:cubicBezTo>
                <a:cubicBezTo>
                  <a:pt x="0" y="18266"/>
                  <a:pt x="4833" y="21600"/>
                  <a:pt x="10800" y="21600"/>
                </a:cubicBezTo>
                <a:cubicBezTo>
                  <a:pt x="16767" y="21600"/>
                  <a:pt x="21600" y="18266"/>
                  <a:pt x="21600" y="13462"/>
                </a:cubicBezTo>
                <a:cubicBezTo>
                  <a:pt x="21600" y="12773"/>
                  <a:pt x="21462" y="11158"/>
                  <a:pt x="21159" y="9979"/>
                </a:cubicBezTo>
                <a:cubicBezTo>
                  <a:pt x="19820" y="4784"/>
                  <a:pt x="16172" y="0"/>
                  <a:pt x="10800" y="0"/>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8" name="Apple"/>
          <p:cNvSpPr/>
          <p:nvPr/>
        </p:nvSpPr>
        <p:spPr>
          <a:xfrm>
            <a:off x="8179093" y="7716695"/>
            <a:ext cx="773062" cy="87968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9" name="Line"/>
          <p:cNvSpPr/>
          <p:nvPr/>
        </p:nvSpPr>
        <p:spPr>
          <a:xfrm>
            <a:off x="469900" y="1936750"/>
            <a:ext cx="4471776" cy="0"/>
          </a:xfrm>
          <a:prstGeom prst="line">
            <a:avLst/>
          </a:prstGeom>
          <a:ln w="25400">
            <a:solidFill>
              <a:srgbClr val="A6AAA9"/>
            </a:solidFill>
            <a:miter lim="400000"/>
            <a:headEnd type="arrow"/>
            <a:tailEnd type="arrow"/>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0" name="Demo"/>
          <p:cNvSpPr txBox="1"/>
          <p:nvPr/>
        </p:nvSpPr>
        <p:spPr>
          <a:xfrm>
            <a:off x="11591797" y="134512"/>
            <a:ext cx="90528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a:lvl1pPr>
          </a:lstStyle>
          <a:p>
            <a:r>
              <a:t>Demo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YFIT"/>
          <p:cNvSpPr txBox="1">
            <a:spLocks noGrp="1"/>
          </p:cNvSpPr>
          <p:nvPr>
            <p:ph type="body" idx="13"/>
          </p:nvPr>
        </p:nvSpPr>
        <p:spPr>
          <a:prstGeom prst="rect">
            <a:avLst/>
          </a:prstGeom>
        </p:spPr>
        <p:txBody>
          <a:bodyPr/>
          <a:lstStyle/>
          <a:p>
            <a:r>
              <a:rPr dirty="0"/>
              <a:t>PYFIT</a:t>
            </a:r>
          </a:p>
        </p:txBody>
      </p:sp>
      <p:pic>
        <p:nvPicPr>
          <p:cNvPr id="257" name="Screen Shot 2018-12-08 at 5.13.24 PM.png" descr="Screen Shot 2018-12-08 at 5.13.24 PM.png"/>
          <p:cNvPicPr>
            <a:picLocks noGrp="1" noChangeAspect="1"/>
          </p:cNvPicPr>
          <p:nvPr>
            <p:ph type="pic" idx="14"/>
          </p:nvPr>
        </p:nvPicPr>
        <p:blipFill>
          <a:blip r:embed="rId2">
            <a:extLst/>
          </a:blip>
          <a:srcRect/>
          <a:stretch>
            <a:fillRect/>
          </a:stretch>
        </p:blipFill>
        <p:spPr>
          <a:xfrm>
            <a:off x="6595996" y="2137558"/>
            <a:ext cx="6116952" cy="6596114"/>
          </a:xfrm>
          <a:prstGeom prst="rect">
            <a:avLst/>
          </a:prstGeom>
        </p:spPr>
      </p:pic>
      <p:sp>
        <p:nvSpPr>
          <p:cNvPr id="258" name="CODE- the library"/>
          <p:cNvSpPr txBox="1">
            <a:spLocks noGrp="1"/>
          </p:cNvSpPr>
          <p:nvPr>
            <p:ph type="title"/>
          </p:nvPr>
        </p:nvSpPr>
        <p:spPr>
          <a:prstGeom prst="rect">
            <a:avLst/>
          </a:prstGeom>
        </p:spPr>
        <p:txBody>
          <a:bodyPr/>
          <a:lstStyle>
            <a:lvl1pPr defTabSz="467359">
              <a:spcBef>
                <a:spcPts val="2200"/>
              </a:spcBef>
              <a:defRPr sz="4800"/>
            </a:lvl1pPr>
          </a:lstStyle>
          <a:p>
            <a:r>
              <a:t>CODE- the library</a:t>
            </a:r>
          </a:p>
        </p:txBody>
      </p:sp>
      <p:sp>
        <p:nvSpPr>
          <p:cNvPr id="259" name="Next, we come to the classes. This screenshot contains the Person class.…"/>
          <p:cNvSpPr txBox="1">
            <a:spLocks noGrp="1"/>
          </p:cNvSpPr>
          <p:nvPr>
            <p:ph type="body" sz="half" idx="1"/>
          </p:nvPr>
        </p:nvSpPr>
        <p:spPr>
          <a:xfrm>
            <a:off x="205714" y="2762250"/>
            <a:ext cx="6299201" cy="6108700"/>
          </a:xfrm>
          <a:prstGeom prst="rect">
            <a:avLst/>
          </a:prstGeom>
        </p:spPr>
        <p:txBody>
          <a:bodyPr/>
          <a:lstStyle/>
          <a:p>
            <a:pPr marL="426719" indent="-426719" defTabSz="560831">
              <a:spcBef>
                <a:spcPts val="2600"/>
              </a:spcBef>
              <a:defRPr sz="2688"/>
            </a:pPr>
            <a:r>
              <a:t>Next, we come to the classes. This screenshot contains the Person class.</a:t>
            </a:r>
          </a:p>
          <a:p>
            <a:pPr marL="426719" indent="-426719" defTabSz="560831">
              <a:spcBef>
                <a:spcPts val="2600"/>
              </a:spcBef>
              <a:defRPr sz="2688"/>
            </a:pPr>
            <a:r>
              <a:t>This class has the following attributes- name, age, weight, height, waist, shoulder.</a:t>
            </a:r>
          </a:p>
          <a:p>
            <a:pPr marL="426719" indent="-426719" defTabSz="560831">
              <a:spcBef>
                <a:spcPts val="2600"/>
              </a:spcBef>
              <a:defRPr sz="2688"/>
            </a:pPr>
            <a:r>
              <a:t>Its methods are getters and setters for the above mentioned attributes.</a:t>
            </a:r>
          </a:p>
          <a:p>
            <a:pPr marL="426719" indent="-426719" defTabSz="560831">
              <a:spcBef>
                <a:spcPts val="2600"/>
              </a:spcBef>
              <a:defRPr sz="2688"/>
            </a:pPr>
            <a:r>
              <a:t>An object of this class will be created when a user interacts with the system.</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YFIT"/>
          <p:cNvSpPr txBox="1">
            <a:spLocks noGrp="1"/>
          </p:cNvSpPr>
          <p:nvPr>
            <p:ph type="body" idx="13"/>
          </p:nvPr>
        </p:nvSpPr>
        <p:spPr>
          <a:prstGeom prst="rect">
            <a:avLst/>
          </a:prstGeom>
        </p:spPr>
        <p:txBody>
          <a:bodyPr/>
          <a:lstStyle/>
          <a:p>
            <a:r>
              <a:rPr dirty="0"/>
              <a:t>PYFIT</a:t>
            </a:r>
          </a:p>
        </p:txBody>
      </p:sp>
      <p:pic>
        <p:nvPicPr>
          <p:cNvPr id="262" name="Screen Shot 2018-12-08 at 5.25.32 PM.png" descr="Screen Shot 2018-12-08 at 5.25.32 PM.png"/>
          <p:cNvPicPr>
            <a:picLocks noGrp="1" noChangeAspect="1"/>
          </p:cNvPicPr>
          <p:nvPr>
            <p:ph type="pic" idx="14"/>
          </p:nvPr>
        </p:nvPicPr>
        <p:blipFill>
          <a:blip r:embed="rId2">
            <a:extLst/>
          </a:blip>
          <a:srcRect/>
          <a:stretch>
            <a:fillRect/>
          </a:stretch>
        </p:blipFill>
        <p:spPr>
          <a:xfrm>
            <a:off x="6967537" y="3026709"/>
            <a:ext cx="5775359" cy="3700381"/>
          </a:xfrm>
          <a:prstGeom prst="rect">
            <a:avLst/>
          </a:prstGeom>
        </p:spPr>
      </p:pic>
      <p:sp>
        <p:nvSpPr>
          <p:cNvPr id="263" name="CODE- the library"/>
          <p:cNvSpPr txBox="1">
            <a:spLocks noGrp="1"/>
          </p:cNvSpPr>
          <p:nvPr>
            <p:ph type="title"/>
          </p:nvPr>
        </p:nvSpPr>
        <p:spPr>
          <a:prstGeom prst="rect">
            <a:avLst/>
          </a:prstGeom>
        </p:spPr>
        <p:txBody>
          <a:bodyPr/>
          <a:lstStyle>
            <a:lvl1pPr defTabSz="467359">
              <a:spcBef>
                <a:spcPts val="2200"/>
              </a:spcBef>
              <a:defRPr sz="4800"/>
            </a:lvl1pPr>
          </a:lstStyle>
          <a:p>
            <a:r>
              <a:t>CODE- the library</a:t>
            </a:r>
          </a:p>
        </p:txBody>
      </p:sp>
      <p:sp>
        <p:nvSpPr>
          <p:cNvPr id="264" name="This is the Report class.…"/>
          <p:cNvSpPr txBox="1">
            <a:spLocks noGrp="1"/>
          </p:cNvSpPr>
          <p:nvPr>
            <p:ph type="body" sz="half" idx="1"/>
          </p:nvPr>
        </p:nvSpPr>
        <p:spPr>
          <a:prstGeom prst="rect">
            <a:avLst/>
          </a:prstGeom>
        </p:spPr>
        <p:txBody>
          <a:bodyPr/>
          <a:lstStyle/>
          <a:p>
            <a:pPr marL="386715" indent="-386715" defTabSz="508254">
              <a:spcBef>
                <a:spcPts val="2400"/>
              </a:spcBef>
              <a:defRPr sz="2436"/>
            </a:pPr>
            <a:r>
              <a:rPr dirty="0"/>
              <a:t>This is the Report class.</a:t>
            </a:r>
          </a:p>
          <a:p>
            <a:pPr marL="386715" indent="-386715" defTabSz="508254">
              <a:spcBef>
                <a:spcPts val="2400"/>
              </a:spcBef>
              <a:defRPr sz="2436"/>
            </a:pPr>
            <a:r>
              <a:rPr dirty="0"/>
              <a:t>This class takes ‘somatotype’ as an attribute to generate the respective reports.</a:t>
            </a:r>
          </a:p>
          <a:p>
            <a:pPr marL="386715" indent="-386715" defTabSz="508254">
              <a:spcBef>
                <a:spcPts val="2400"/>
              </a:spcBef>
              <a:defRPr sz="2436"/>
            </a:pPr>
            <a:r>
              <a:rPr dirty="0"/>
              <a:t>Since the PYFIT system generates 2 types of reports, this class has methods called Summary and Detailed.</a:t>
            </a:r>
          </a:p>
          <a:p>
            <a:pPr marL="386715" indent="-386715" defTabSz="508254">
              <a:spcBef>
                <a:spcPts val="2400"/>
              </a:spcBef>
              <a:defRPr sz="2436"/>
            </a:pPr>
            <a:r>
              <a:rPr dirty="0"/>
              <a:t>However, these methods do not do anything in the Report class as this is just a parent class. The Dietreport and Workoutreport classes inherit from this parent class, as shown in the next slide.</a:t>
            </a:r>
          </a:p>
        </p:txBody>
      </p:sp>
      <p:sp>
        <p:nvSpPr>
          <p:cNvPr id="265" name="This class also counts the number of number of reports printed for the user."/>
          <p:cNvSpPr txBox="1"/>
          <p:nvPr/>
        </p:nvSpPr>
        <p:spPr>
          <a:xfrm>
            <a:off x="6933911" y="7400416"/>
            <a:ext cx="5276839" cy="1358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66058" indent="-366058">
              <a:buClr>
                <a:schemeClr val="accent1"/>
              </a:buClr>
              <a:buSzPct val="104999"/>
              <a:buFont typeface="Avenir Next"/>
              <a:buChar char="▸"/>
              <a:defRPr sz="2400"/>
            </a:lvl1pPr>
          </a:lstStyle>
          <a:p>
            <a:r>
              <a:t>This class also counts the number of number of reports printed for the user.</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Screen Shot 2018-12-08 at 5.45.27 PM.png" descr="Screen Shot 2018-12-08 at 5.45.27 PM.png"/>
          <p:cNvPicPr>
            <a:picLocks noGrp="1" noChangeAspect="1"/>
          </p:cNvPicPr>
          <p:nvPr>
            <p:ph type="pic" idx="14"/>
          </p:nvPr>
        </p:nvPicPr>
        <p:blipFill>
          <a:blip r:embed="rId2">
            <a:extLst/>
          </a:blip>
          <a:srcRect/>
          <a:stretch>
            <a:fillRect/>
          </a:stretch>
        </p:blipFill>
        <p:spPr>
          <a:xfrm>
            <a:off x="6375721" y="2442173"/>
            <a:ext cx="6519491" cy="7127153"/>
          </a:xfrm>
          <a:prstGeom prst="rect">
            <a:avLst/>
          </a:prstGeom>
        </p:spPr>
      </p:pic>
      <p:pic>
        <p:nvPicPr>
          <p:cNvPr id="268" name="Screen Shot 2018-12-08 at 5.44.02 PM.png" descr="Screen Shot 2018-12-08 at 5.44.02 PM.png"/>
          <p:cNvPicPr>
            <a:picLocks noGrp="1" noChangeAspect="1"/>
          </p:cNvPicPr>
          <p:nvPr>
            <p:ph type="pic" idx="15"/>
          </p:nvPr>
        </p:nvPicPr>
        <p:blipFill>
          <a:blip r:embed="rId3">
            <a:extLst/>
          </a:blip>
          <a:srcRect l="362" r="362"/>
          <a:stretch>
            <a:fillRect/>
          </a:stretch>
        </p:blipFill>
        <p:spPr>
          <a:xfrm>
            <a:off x="129976" y="2442233"/>
            <a:ext cx="6140784" cy="7126854"/>
          </a:xfrm>
          <a:prstGeom prst="rect">
            <a:avLst/>
          </a:prstGeom>
        </p:spPr>
      </p:pic>
      <p:sp>
        <p:nvSpPr>
          <p:cNvPr id="269" name="Below are screenshots of the Dietreport and Workoutreport classes. It can be seen that both classes exhibit inheritance and polymorphism from the Report class shown in the previous slide."/>
          <p:cNvSpPr txBox="1"/>
          <p:nvPr/>
        </p:nvSpPr>
        <p:spPr>
          <a:xfrm>
            <a:off x="297976" y="187654"/>
            <a:ext cx="5804848" cy="181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17500" indent="-317500">
              <a:buClr>
                <a:schemeClr val="accent1"/>
              </a:buClr>
              <a:buSzPct val="104999"/>
              <a:buFont typeface="Avenir Next"/>
              <a:buChar char="▸"/>
            </a:lvl1pPr>
          </a:lstStyle>
          <a:p>
            <a:r>
              <a:rPr dirty="0"/>
              <a:t>Below are screenshots of the Dietreport and Workoutreport classes. It can be seen that both classes exhibit inheritance and polymorphism from the Report class shown in the previous slide.</a:t>
            </a:r>
          </a:p>
        </p:txBody>
      </p:sp>
      <p:sp>
        <p:nvSpPr>
          <p:cNvPr id="270" name="The function of these classes is to generate reports and export it to the users system based on his somatotype."/>
          <p:cNvSpPr txBox="1"/>
          <p:nvPr/>
        </p:nvSpPr>
        <p:spPr>
          <a:xfrm>
            <a:off x="6390780" y="176543"/>
            <a:ext cx="6140848" cy="113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17500" indent="-317500">
              <a:buClr>
                <a:schemeClr val="accent1"/>
              </a:buClr>
              <a:buSzPct val="104999"/>
              <a:buFont typeface="Avenir Next"/>
              <a:buChar char="▸"/>
            </a:lvl1pPr>
          </a:lstStyle>
          <a:p>
            <a:r>
              <a:t>The function of these classes is to generate reports and export it to the users system based on his somatotype.</a:t>
            </a:r>
          </a:p>
        </p:txBody>
      </p:sp>
      <p:sp>
        <p:nvSpPr>
          <p:cNvPr id="271" name="The ‘Summary' and ‘Detailed’ methods use if-else control statements to export the correct reports based on somatotype."/>
          <p:cNvSpPr txBox="1"/>
          <p:nvPr/>
        </p:nvSpPr>
        <p:spPr>
          <a:xfrm>
            <a:off x="6390780" y="1276511"/>
            <a:ext cx="6140847" cy="113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17500" indent="-317500">
              <a:buClr>
                <a:schemeClr val="accent1"/>
              </a:buClr>
              <a:buSzPct val="104999"/>
              <a:buFont typeface="Avenir Next"/>
              <a:buChar char="▸"/>
            </a:lvl1pPr>
          </a:lstStyle>
          <a:p>
            <a:r>
              <a:t>The ‘Summary' and ‘Detailed’ methods use if-else control statements to export the correct reports based on somatotype.</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YFIT"/>
          <p:cNvSpPr txBox="1">
            <a:spLocks noGrp="1"/>
          </p:cNvSpPr>
          <p:nvPr>
            <p:ph type="body" idx="13"/>
          </p:nvPr>
        </p:nvSpPr>
        <p:spPr>
          <a:prstGeom prst="rect">
            <a:avLst/>
          </a:prstGeom>
        </p:spPr>
        <p:txBody>
          <a:bodyPr/>
          <a:lstStyle/>
          <a:p>
            <a:r>
              <a:rPr dirty="0"/>
              <a:t>PYFIT</a:t>
            </a:r>
          </a:p>
        </p:txBody>
      </p:sp>
      <p:sp>
        <p:nvSpPr>
          <p:cNvPr id="274"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275" name="In the main program, we import our custom pyfitlib library along with datetime, pandas, matplotlib and sklearn.…"/>
          <p:cNvSpPr txBox="1">
            <a:spLocks noGrp="1"/>
          </p:cNvSpPr>
          <p:nvPr>
            <p:ph type="body" sz="half" idx="1"/>
          </p:nvPr>
        </p:nvSpPr>
        <p:spPr>
          <a:xfrm>
            <a:off x="406400" y="2681080"/>
            <a:ext cx="11744167" cy="3046548"/>
          </a:xfrm>
          <a:prstGeom prst="rect">
            <a:avLst/>
          </a:prstGeom>
        </p:spPr>
        <p:txBody>
          <a:bodyPr/>
          <a:lstStyle/>
          <a:p>
            <a:pPr marL="355600" indent="-355600" defTabSz="467359">
              <a:spcBef>
                <a:spcPts val="2200"/>
              </a:spcBef>
              <a:defRPr sz="2240"/>
            </a:pPr>
            <a:r>
              <a:t>In the main program, we import our custom pyfitlib library along with datetime, pandas, matplotlib and sklearn.</a:t>
            </a:r>
          </a:p>
          <a:p>
            <a:pPr marL="355600" indent="-355600" defTabSz="467359">
              <a:spcBef>
                <a:spcPts val="2200"/>
              </a:spcBef>
              <a:defRPr sz="2240"/>
            </a:pPr>
            <a:r>
              <a:t>Below, we use pandas to read the CSV file containing the training data and it is stored as a dataframe(2 dimensional array).</a:t>
            </a:r>
          </a:p>
          <a:p>
            <a:pPr marL="355600" indent="-355600" defTabSz="467359">
              <a:spcBef>
                <a:spcPts val="2200"/>
              </a:spcBef>
              <a:defRPr sz="2240"/>
            </a:pPr>
            <a:r>
              <a:t>As the original dataframe contained extra columns with NaN values, we narrowed it down to only the required columns and stored it as another dataframe called ‘dataset’.</a:t>
            </a:r>
          </a:p>
        </p:txBody>
      </p:sp>
      <p:pic>
        <p:nvPicPr>
          <p:cNvPr id="276" name="Screen Shot 2018-12-08 at 6.23.14 PM.png" descr="Screen Shot 2018-12-08 at 6.23.14 PM.png"/>
          <p:cNvPicPr>
            <a:picLocks noChangeAspect="1"/>
          </p:cNvPicPr>
          <p:nvPr/>
        </p:nvPicPr>
        <p:blipFill>
          <a:blip r:embed="rId2">
            <a:extLst/>
          </a:blip>
          <a:stretch>
            <a:fillRect/>
          </a:stretch>
        </p:blipFill>
        <p:spPr>
          <a:xfrm>
            <a:off x="1730377" y="6160808"/>
            <a:ext cx="9096213" cy="34031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YFIT"/>
          <p:cNvSpPr txBox="1">
            <a:spLocks noGrp="1"/>
          </p:cNvSpPr>
          <p:nvPr>
            <p:ph type="body" idx="13"/>
          </p:nvPr>
        </p:nvSpPr>
        <p:spPr>
          <a:prstGeom prst="rect">
            <a:avLst/>
          </a:prstGeom>
        </p:spPr>
        <p:txBody>
          <a:bodyPr/>
          <a:lstStyle/>
          <a:p>
            <a:r>
              <a:rPr dirty="0"/>
              <a:t>PYFIT</a:t>
            </a:r>
          </a:p>
        </p:txBody>
      </p:sp>
      <p:pic>
        <p:nvPicPr>
          <p:cNvPr id="279" name="Screen Shot 2018-12-08 at 6.36.03 PM.png" descr="Screen Shot 2018-12-08 at 6.36.03 PM.png"/>
          <p:cNvPicPr>
            <a:picLocks noGrp="1" noChangeAspect="1"/>
          </p:cNvPicPr>
          <p:nvPr>
            <p:ph type="pic" idx="14"/>
          </p:nvPr>
        </p:nvPicPr>
        <p:blipFill>
          <a:blip r:embed="rId2">
            <a:extLst/>
          </a:blip>
          <a:srcRect/>
          <a:stretch>
            <a:fillRect/>
          </a:stretch>
        </p:blipFill>
        <p:spPr>
          <a:xfrm>
            <a:off x="542697" y="7284165"/>
            <a:ext cx="11919641" cy="1973873"/>
          </a:xfrm>
          <a:prstGeom prst="rect">
            <a:avLst/>
          </a:prstGeom>
        </p:spPr>
      </p:pic>
      <p:sp>
        <p:nvSpPr>
          <p:cNvPr id="280"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281" name="Our dataset contains the following columns- height, weight, shoulder and body-type.…"/>
          <p:cNvSpPr txBox="1">
            <a:spLocks noGrp="1"/>
          </p:cNvSpPr>
          <p:nvPr>
            <p:ph type="body" sz="half" idx="1"/>
          </p:nvPr>
        </p:nvSpPr>
        <p:spPr>
          <a:xfrm>
            <a:off x="655819" y="2762250"/>
            <a:ext cx="11586896" cy="4269749"/>
          </a:xfrm>
          <a:prstGeom prst="rect">
            <a:avLst/>
          </a:prstGeom>
        </p:spPr>
        <p:txBody>
          <a:bodyPr/>
          <a:lstStyle/>
          <a:p>
            <a:r>
              <a:t>Our dataset contains the following columns- height, weight, shoulder and body-type.</a:t>
            </a:r>
          </a:p>
          <a:p>
            <a:r>
              <a:t>We split the values of the first three columns into array X and the last ‘body-type’ column into Y.</a:t>
            </a:r>
          </a:p>
          <a:p>
            <a:r>
              <a:t>We use these two arrays to train the machine learning algorithm in order for it to predict future body type based on user inputs for height, weight and shoulder measurements (circumference).</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YFIT"/>
          <p:cNvSpPr txBox="1">
            <a:spLocks noGrp="1"/>
          </p:cNvSpPr>
          <p:nvPr>
            <p:ph type="body" idx="13"/>
          </p:nvPr>
        </p:nvSpPr>
        <p:spPr>
          <a:prstGeom prst="rect">
            <a:avLst/>
          </a:prstGeom>
        </p:spPr>
        <p:txBody>
          <a:bodyPr/>
          <a:lstStyle/>
          <a:p>
            <a:r>
              <a:rPr dirty="0"/>
              <a:t>PYFIT</a:t>
            </a:r>
          </a:p>
        </p:txBody>
      </p:sp>
      <p:sp>
        <p:nvSpPr>
          <p:cNvPr id="284" name="KNN Algorithm"/>
          <p:cNvSpPr txBox="1">
            <a:spLocks noGrp="1"/>
          </p:cNvSpPr>
          <p:nvPr>
            <p:ph type="title"/>
          </p:nvPr>
        </p:nvSpPr>
        <p:spPr>
          <a:prstGeom prst="rect">
            <a:avLst/>
          </a:prstGeom>
        </p:spPr>
        <p:txBody>
          <a:bodyPr/>
          <a:lstStyle>
            <a:lvl1pPr defTabSz="467359">
              <a:spcBef>
                <a:spcPts val="2200"/>
              </a:spcBef>
              <a:defRPr sz="4800"/>
            </a:lvl1pPr>
          </a:lstStyle>
          <a:p>
            <a:r>
              <a:t>KNN Algorithm</a:t>
            </a:r>
          </a:p>
        </p:txBody>
      </p:sp>
      <p:sp>
        <p:nvSpPr>
          <p:cNvPr id="285" name="I chose K Nearest Neighbor for our software as it was the most suitable classification algorithm for this application.…"/>
          <p:cNvSpPr txBox="1">
            <a:spLocks noGrp="1"/>
          </p:cNvSpPr>
          <p:nvPr>
            <p:ph type="body" idx="1"/>
          </p:nvPr>
        </p:nvSpPr>
        <p:spPr>
          <a:prstGeom prst="rect">
            <a:avLst/>
          </a:prstGeom>
        </p:spPr>
        <p:txBody>
          <a:bodyPr/>
          <a:lstStyle/>
          <a:p>
            <a:pPr marL="464184" indent="-464184" defTabSz="502412">
              <a:spcBef>
                <a:spcPts val="2400"/>
              </a:spcBef>
              <a:defRPr sz="2924"/>
            </a:pPr>
            <a:r>
              <a:rPr dirty="0"/>
              <a:t>I chose K Nearest Neighbor for our software as it was the most suitable classification algorithm for this application.</a:t>
            </a:r>
          </a:p>
          <a:p>
            <a:pPr marL="464184" indent="-464184" defTabSz="502412">
              <a:spcBef>
                <a:spcPts val="2400"/>
              </a:spcBef>
              <a:defRPr sz="2924"/>
            </a:pPr>
            <a:r>
              <a:rPr dirty="0"/>
              <a:t>KNN was most suitable as it is simple, efficient and compatible when there are more than 2 outcomes (3 in our case).</a:t>
            </a:r>
          </a:p>
          <a:p>
            <a:pPr marL="464184" indent="-464184" defTabSz="502412">
              <a:spcBef>
                <a:spcPts val="2400"/>
              </a:spcBef>
              <a:defRPr sz="2924"/>
            </a:pPr>
            <a:r>
              <a:rPr dirty="0"/>
              <a:t>Initially, the Naive Bayes algorithm was considered but since it assumes independence among predictors, it was dropped. In our application, there is a relation between the 3 features- height, waist and shoulder.</a:t>
            </a:r>
          </a:p>
          <a:p>
            <a:pPr marL="464184" indent="-464184" defTabSz="502412">
              <a:spcBef>
                <a:spcPts val="2400"/>
              </a:spcBef>
              <a:defRPr sz="2924"/>
            </a:pPr>
            <a:r>
              <a:rPr dirty="0"/>
              <a:t>Validation_size = 0.20 means that 80% of the data will be used to train the model and 20% for validation.</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YFIT"/>
          <p:cNvSpPr txBox="1">
            <a:spLocks noGrp="1"/>
          </p:cNvSpPr>
          <p:nvPr>
            <p:ph type="body" idx="13"/>
          </p:nvPr>
        </p:nvSpPr>
        <p:spPr>
          <a:prstGeom prst="rect">
            <a:avLst/>
          </a:prstGeom>
        </p:spPr>
        <p:txBody>
          <a:bodyPr/>
          <a:lstStyle/>
          <a:p>
            <a:r>
              <a:rPr dirty="0"/>
              <a:t>PYFIT</a:t>
            </a:r>
          </a:p>
        </p:txBody>
      </p:sp>
      <p:pic>
        <p:nvPicPr>
          <p:cNvPr id="288" name="Screen Shot 2018-12-10 at 12.53.43 PM.png" descr="Screen Shot 2018-12-10 at 12.53.43 PM.png"/>
          <p:cNvPicPr>
            <a:picLocks noGrp="1" noChangeAspect="1"/>
          </p:cNvPicPr>
          <p:nvPr>
            <p:ph type="pic" idx="14"/>
          </p:nvPr>
        </p:nvPicPr>
        <p:blipFill>
          <a:blip r:embed="rId2">
            <a:extLst/>
          </a:blip>
          <a:srcRect/>
          <a:stretch>
            <a:fillRect/>
          </a:stretch>
        </p:blipFill>
        <p:spPr>
          <a:xfrm>
            <a:off x="2529085" y="7317451"/>
            <a:ext cx="7946666" cy="1994458"/>
          </a:xfrm>
          <a:prstGeom prst="rect">
            <a:avLst/>
          </a:prstGeom>
        </p:spPr>
      </p:pic>
      <p:sp>
        <p:nvSpPr>
          <p:cNvPr id="289"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290" name="Next, we accept the inputs from the user. Name is stored as a string, age as int and weight, height, waist and shoulder measurements are stored as float values (in centimeters).…"/>
          <p:cNvSpPr txBox="1">
            <a:spLocks noGrp="1"/>
          </p:cNvSpPr>
          <p:nvPr>
            <p:ph type="body" sz="half" idx="1"/>
          </p:nvPr>
        </p:nvSpPr>
        <p:spPr>
          <a:xfrm>
            <a:off x="406400" y="2743200"/>
            <a:ext cx="11729194" cy="4091549"/>
          </a:xfrm>
          <a:prstGeom prst="rect">
            <a:avLst/>
          </a:prstGeom>
        </p:spPr>
        <p:txBody>
          <a:bodyPr/>
          <a:lstStyle/>
          <a:p>
            <a:pPr marL="435609" indent="-435609" defTabSz="572516">
              <a:spcBef>
                <a:spcPts val="2700"/>
              </a:spcBef>
              <a:defRPr sz="2744"/>
            </a:pPr>
            <a:r>
              <a:t>Next, we accept the inputs from the user. Name is stored as a string, age as int and weight, height, waist and shoulder measurements are stored as float values (in centimeters).</a:t>
            </a:r>
          </a:p>
          <a:p>
            <a:pPr marL="435609" indent="-435609" defTabSz="572516">
              <a:spcBef>
                <a:spcPts val="2700"/>
              </a:spcBef>
              <a:defRPr sz="2744"/>
            </a:pPr>
            <a:r>
              <a:t>Then an object of the person class is created with attributes as entered by the user.</a:t>
            </a:r>
          </a:p>
          <a:p>
            <a:pPr marL="435609" indent="-435609" defTabSz="572516">
              <a:spcBef>
                <a:spcPts val="2700"/>
              </a:spcBef>
              <a:defRPr sz="2744"/>
            </a:pPr>
            <a:r>
              <a:t>We then use the bodyfat() function to determine the body fat percentage of the user.</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YFIT"/>
          <p:cNvSpPr txBox="1">
            <a:spLocks noGrp="1"/>
          </p:cNvSpPr>
          <p:nvPr>
            <p:ph type="body" idx="13"/>
          </p:nvPr>
        </p:nvSpPr>
        <p:spPr>
          <a:prstGeom prst="rect">
            <a:avLst/>
          </a:prstGeom>
        </p:spPr>
        <p:txBody>
          <a:bodyPr/>
          <a:lstStyle/>
          <a:p>
            <a:r>
              <a:rPr dirty="0"/>
              <a:t>PYFIT</a:t>
            </a:r>
          </a:p>
        </p:txBody>
      </p:sp>
      <p:pic>
        <p:nvPicPr>
          <p:cNvPr id="293" name="Screen Shot 2018-12-10 at 1.00.34 PM.png" descr="Screen Shot 2018-12-10 at 1.00.34 PM.png"/>
          <p:cNvPicPr>
            <a:picLocks noGrp="1" noChangeAspect="1"/>
          </p:cNvPicPr>
          <p:nvPr>
            <p:ph type="pic" idx="14"/>
          </p:nvPr>
        </p:nvPicPr>
        <p:blipFill>
          <a:blip r:embed="rId2">
            <a:extLst/>
          </a:blip>
          <a:srcRect t="241" b="241"/>
          <a:stretch>
            <a:fillRect/>
          </a:stretch>
        </p:blipFill>
        <p:spPr>
          <a:xfrm>
            <a:off x="2135386" y="7309306"/>
            <a:ext cx="7717986" cy="2123496"/>
          </a:xfrm>
          <a:prstGeom prst="rect">
            <a:avLst/>
          </a:prstGeom>
        </p:spPr>
      </p:pic>
      <p:sp>
        <p:nvSpPr>
          <p:cNvPr id="294"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295" name="Next, we save the name, weight, waist and body fat percentage of the user along with the current date into a text file which will later be used for progress tracking.…"/>
          <p:cNvSpPr txBox="1">
            <a:spLocks noGrp="1"/>
          </p:cNvSpPr>
          <p:nvPr>
            <p:ph type="body" sz="half" idx="1"/>
          </p:nvPr>
        </p:nvSpPr>
        <p:spPr>
          <a:xfrm>
            <a:off x="406400" y="2791177"/>
            <a:ext cx="11686479" cy="3758962"/>
          </a:xfrm>
          <a:prstGeom prst="rect">
            <a:avLst/>
          </a:prstGeom>
        </p:spPr>
        <p:txBody>
          <a:bodyPr/>
          <a:lstStyle/>
          <a:p>
            <a:pPr marL="395604" indent="-395604" defTabSz="519937">
              <a:spcBef>
                <a:spcPts val="2400"/>
              </a:spcBef>
              <a:defRPr sz="2492"/>
            </a:pPr>
            <a:r>
              <a:t>Next, we save the name, weight, waist and body fat percentage of the user along with the current date into a text file which will later be used for progress tracking. </a:t>
            </a:r>
          </a:p>
          <a:p>
            <a:pPr marL="395604" indent="-395604" defTabSz="519937">
              <a:spcBef>
                <a:spcPts val="2400"/>
              </a:spcBef>
              <a:defRPr sz="2492"/>
            </a:pPr>
            <a:r>
              <a:t>Yes, the user can get back to our software after a few weeks/months and keep track of his body stats!</a:t>
            </a:r>
          </a:p>
          <a:p>
            <a:pPr marL="395604" indent="-395604" defTabSz="519937">
              <a:spcBef>
                <a:spcPts val="2400"/>
              </a:spcBef>
              <a:defRPr sz="2492"/>
            </a:pPr>
            <a:r>
              <a:t>The system also displays graphical data showing the progress of a particular user’s journey.  This will be shown in the coming slides.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YFIT"/>
          <p:cNvSpPr txBox="1">
            <a:spLocks noGrp="1"/>
          </p:cNvSpPr>
          <p:nvPr>
            <p:ph type="body" idx="13"/>
          </p:nvPr>
        </p:nvSpPr>
        <p:spPr>
          <a:prstGeom prst="rect">
            <a:avLst/>
          </a:prstGeom>
        </p:spPr>
        <p:txBody>
          <a:bodyPr/>
          <a:lstStyle/>
          <a:p>
            <a:r>
              <a:rPr dirty="0"/>
              <a:t>PYFIT</a:t>
            </a:r>
          </a:p>
        </p:txBody>
      </p:sp>
      <p:pic>
        <p:nvPicPr>
          <p:cNvPr id="298" name="Screen Shot 2018-12-10 at 1.11.14 PM.png" descr="Screen Shot 2018-12-10 at 1.11.14 PM.png"/>
          <p:cNvPicPr>
            <a:picLocks noGrp="1" noChangeAspect="1"/>
          </p:cNvPicPr>
          <p:nvPr>
            <p:ph type="pic" idx="14"/>
          </p:nvPr>
        </p:nvPicPr>
        <p:blipFill>
          <a:blip r:embed="rId2">
            <a:extLst/>
          </a:blip>
          <a:srcRect/>
          <a:stretch>
            <a:fillRect/>
          </a:stretch>
        </p:blipFill>
        <p:spPr>
          <a:xfrm>
            <a:off x="2461418" y="6192220"/>
            <a:ext cx="8081787" cy="3484718"/>
          </a:xfrm>
          <a:prstGeom prst="rect">
            <a:avLst/>
          </a:prstGeom>
        </p:spPr>
      </p:pic>
      <p:sp>
        <p:nvSpPr>
          <p:cNvPr id="299"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300" name="We use the user inputs to determine body-type and display it to the user.…"/>
          <p:cNvSpPr txBox="1">
            <a:spLocks noGrp="1"/>
          </p:cNvSpPr>
          <p:nvPr>
            <p:ph type="body" sz="half" idx="1"/>
          </p:nvPr>
        </p:nvSpPr>
        <p:spPr>
          <a:xfrm>
            <a:off x="406400" y="2743200"/>
            <a:ext cx="12192000" cy="3331349"/>
          </a:xfrm>
          <a:prstGeom prst="rect">
            <a:avLst/>
          </a:prstGeom>
        </p:spPr>
        <p:txBody>
          <a:bodyPr/>
          <a:lstStyle/>
          <a:p>
            <a:pPr marL="395604" indent="-395604" defTabSz="519937">
              <a:spcBef>
                <a:spcPts val="2400"/>
              </a:spcBef>
              <a:defRPr sz="2492"/>
            </a:pPr>
            <a:r>
              <a:t>We use the user inputs to determine body-type and display it to the user.</a:t>
            </a:r>
          </a:p>
          <a:p>
            <a:pPr marL="395604" indent="-395604" defTabSz="519937">
              <a:spcBef>
                <a:spcPts val="2400"/>
              </a:spcBef>
              <a:defRPr sz="2492"/>
            </a:pPr>
            <a:r>
              <a:t>The user then gets prompted to pick between report or progress tracking. A first time user is better off choosing just the report option as the system would have recorded the user measurements only once.</a:t>
            </a:r>
          </a:p>
          <a:p>
            <a:pPr marL="395604" indent="-395604" defTabSz="519937">
              <a:spcBef>
                <a:spcPts val="2400"/>
              </a:spcBef>
              <a:defRPr sz="2492"/>
            </a:pPr>
            <a:r>
              <a:t>A form of error handling is built-in using a while loop as the system will accept only two inputs: ‘r’ or ‘p’.</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YFIT"/>
          <p:cNvSpPr txBox="1">
            <a:spLocks noGrp="1"/>
          </p:cNvSpPr>
          <p:nvPr>
            <p:ph type="body" idx="13"/>
          </p:nvPr>
        </p:nvSpPr>
        <p:spPr>
          <a:prstGeom prst="rect">
            <a:avLst/>
          </a:prstGeom>
        </p:spPr>
        <p:txBody>
          <a:bodyPr/>
          <a:lstStyle/>
          <a:p>
            <a:r>
              <a:rPr dirty="0"/>
              <a:t>PYFIT</a:t>
            </a:r>
          </a:p>
        </p:txBody>
      </p:sp>
      <p:pic>
        <p:nvPicPr>
          <p:cNvPr id="303" name="Screen Shot 2018-12-10 at 1.11.14 PM.png" descr="Screen Shot 2018-12-10 at 1.11.14 PM.png"/>
          <p:cNvPicPr>
            <a:picLocks noGrp="1" noChangeAspect="1"/>
          </p:cNvPicPr>
          <p:nvPr>
            <p:ph type="pic" idx="14"/>
          </p:nvPr>
        </p:nvPicPr>
        <p:blipFill>
          <a:blip r:embed="rId2">
            <a:extLst/>
          </a:blip>
          <a:srcRect/>
          <a:stretch>
            <a:fillRect/>
          </a:stretch>
        </p:blipFill>
        <p:spPr>
          <a:xfrm>
            <a:off x="2461418" y="6192220"/>
            <a:ext cx="8081787" cy="3484718"/>
          </a:xfrm>
          <a:prstGeom prst="rect">
            <a:avLst/>
          </a:prstGeom>
        </p:spPr>
      </p:pic>
      <p:sp>
        <p:nvSpPr>
          <p:cNvPr id="304"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305" name="Once the user inputs ‘r’, a summary diet and workout report is exported to the user’s system (in the folder containing the program).…"/>
          <p:cNvSpPr txBox="1">
            <a:spLocks noGrp="1"/>
          </p:cNvSpPr>
          <p:nvPr>
            <p:ph type="body" sz="half" idx="1"/>
          </p:nvPr>
        </p:nvSpPr>
        <p:spPr>
          <a:xfrm>
            <a:off x="406400" y="2743200"/>
            <a:ext cx="12192000" cy="3331349"/>
          </a:xfrm>
          <a:prstGeom prst="rect">
            <a:avLst/>
          </a:prstGeom>
        </p:spPr>
        <p:txBody>
          <a:bodyPr/>
          <a:lstStyle/>
          <a:p>
            <a:pPr marL="395604" indent="-395604" defTabSz="519937">
              <a:spcBef>
                <a:spcPts val="2400"/>
              </a:spcBef>
              <a:defRPr sz="2492"/>
            </a:pPr>
            <a:r>
              <a:rPr dirty="0"/>
              <a:t>Once the user inputs ‘r’, a summary diet and workout report is exported to the user’s system (in the folder containing the program).</a:t>
            </a:r>
          </a:p>
          <a:p>
            <a:pPr marL="395604" indent="-395604" defTabSz="519937">
              <a:spcBef>
                <a:spcPts val="2400"/>
              </a:spcBef>
              <a:defRPr sz="2492"/>
            </a:pPr>
            <a:r>
              <a:rPr dirty="0"/>
              <a:t>Next, the user is asked if they would like to download fully detailed diet and workout plans for a one time charge of $10 (not really).</a:t>
            </a:r>
          </a:p>
          <a:p>
            <a:pPr marL="395604" indent="-395604" defTabSz="519937">
              <a:spcBef>
                <a:spcPts val="2400"/>
              </a:spcBef>
              <a:defRPr sz="2492"/>
            </a:pPr>
            <a:r>
              <a:rPr dirty="0"/>
              <a:t>If the user inputs ‘y’ then detailed version</a:t>
            </a:r>
            <a:r>
              <a:rPr lang="en-US" dirty="0"/>
              <a:t>s</a:t>
            </a:r>
            <a:r>
              <a:rPr dirty="0"/>
              <a:t> of the diet and workout plans </a:t>
            </a:r>
            <a:r>
              <a:rPr lang="en-US" dirty="0"/>
              <a:t>are</a:t>
            </a:r>
            <a:r>
              <a:rPr dirty="0"/>
              <a:t> exported to the system.</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yfit"/>
          <p:cNvSpPr txBox="1">
            <a:spLocks noGrp="1"/>
          </p:cNvSpPr>
          <p:nvPr>
            <p:ph type="body" idx="13"/>
          </p:nvPr>
        </p:nvSpPr>
        <p:spPr>
          <a:prstGeom prst="rect">
            <a:avLst/>
          </a:prstGeom>
        </p:spPr>
        <p:txBody>
          <a:bodyPr/>
          <a:lstStyle/>
          <a:p>
            <a:r>
              <a:rPr dirty="0"/>
              <a:t>Pyfit</a:t>
            </a:r>
          </a:p>
        </p:txBody>
      </p:sp>
      <p:sp>
        <p:nvSpPr>
          <p:cNvPr id="183" name="Contents"/>
          <p:cNvSpPr txBox="1">
            <a:spLocks noGrp="1"/>
          </p:cNvSpPr>
          <p:nvPr>
            <p:ph type="title"/>
          </p:nvPr>
        </p:nvSpPr>
        <p:spPr>
          <a:prstGeom prst="rect">
            <a:avLst/>
          </a:prstGeom>
        </p:spPr>
        <p:txBody>
          <a:bodyPr/>
          <a:lstStyle>
            <a:lvl1pPr defTabSz="467359">
              <a:spcBef>
                <a:spcPts val="2200"/>
              </a:spcBef>
              <a:defRPr sz="4800"/>
            </a:lvl1pPr>
          </a:lstStyle>
          <a:p>
            <a:r>
              <a:t>Contents</a:t>
            </a:r>
          </a:p>
        </p:txBody>
      </p:sp>
      <p:sp>
        <p:nvSpPr>
          <p:cNvPr id="184" name="Introduction"/>
          <p:cNvSpPr txBox="1">
            <a:spLocks noGrp="1"/>
          </p:cNvSpPr>
          <p:nvPr>
            <p:ph type="body" sz="quarter" idx="1"/>
          </p:nvPr>
        </p:nvSpPr>
        <p:spPr>
          <a:xfrm>
            <a:off x="406400" y="2585672"/>
            <a:ext cx="7426560" cy="723901"/>
          </a:xfrm>
          <a:prstGeom prst="rect">
            <a:avLst/>
          </a:prstGeom>
        </p:spPr>
        <p:txBody>
          <a:bodyPr/>
          <a:lstStyle>
            <a:lvl1pPr marL="543858" indent="-543858">
              <a:buClrTx/>
              <a:buSzPct val="100000"/>
              <a:buFontTx/>
              <a:buAutoNum type="arabicPeriod"/>
            </a:lvl1pPr>
          </a:lstStyle>
          <a:p>
            <a:r>
              <a:t>Introduction</a:t>
            </a:r>
          </a:p>
        </p:txBody>
      </p:sp>
      <p:sp>
        <p:nvSpPr>
          <p:cNvPr id="185" name="Features"/>
          <p:cNvSpPr txBox="1"/>
          <p:nvPr/>
        </p:nvSpPr>
        <p:spPr>
          <a:xfrm>
            <a:off x="406400" y="3458331"/>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2"/>
              <a:defRPr sz="2800"/>
            </a:lvl1pPr>
          </a:lstStyle>
          <a:p>
            <a:r>
              <a:t>Features</a:t>
            </a:r>
          </a:p>
        </p:txBody>
      </p:sp>
      <p:sp>
        <p:nvSpPr>
          <p:cNvPr id="186" name="The Dataset"/>
          <p:cNvSpPr txBox="1"/>
          <p:nvPr/>
        </p:nvSpPr>
        <p:spPr>
          <a:xfrm>
            <a:off x="406400" y="4330990"/>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3"/>
              <a:defRPr sz="2800"/>
            </a:lvl1pPr>
          </a:lstStyle>
          <a:p>
            <a:r>
              <a:t>The Dataset</a:t>
            </a:r>
          </a:p>
        </p:txBody>
      </p:sp>
      <p:sp>
        <p:nvSpPr>
          <p:cNvPr id="187" name="Code- Library"/>
          <p:cNvSpPr txBox="1"/>
          <p:nvPr/>
        </p:nvSpPr>
        <p:spPr>
          <a:xfrm>
            <a:off x="406400" y="5203649"/>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4"/>
              <a:defRPr sz="2800"/>
            </a:lvl1pPr>
          </a:lstStyle>
          <a:p>
            <a:r>
              <a:t>Code- Library</a:t>
            </a:r>
          </a:p>
        </p:txBody>
      </p:sp>
      <p:sp>
        <p:nvSpPr>
          <p:cNvPr id="188" name="Code- Main Program"/>
          <p:cNvSpPr txBox="1"/>
          <p:nvPr/>
        </p:nvSpPr>
        <p:spPr>
          <a:xfrm>
            <a:off x="406400" y="6076308"/>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5"/>
              <a:defRPr sz="2800"/>
            </a:lvl1pPr>
          </a:lstStyle>
          <a:p>
            <a:r>
              <a:t>Code- Main Program</a:t>
            </a:r>
          </a:p>
        </p:txBody>
      </p:sp>
      <p:sp>
        <p:nvSpPr>
          <p:cNvPr id="189" name="Readme - Running the Program"/>
          <p:cNvSpPr txBox="1"/>
          <p:nvPr/>
        </p:nvSpPr>
        <p:spPr>
          <a:xfrm>
            <a:off x="406400" y="6948968"/>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6"/>
              <a:defRPr sz="2800"/>
            </a:lvl1pPr>
          </a:lstStyle>
          <a:p>
            <a:r>
              <a:t>Readme - Running the Program</a:t>
            </a:r>
          </a:p>
        </p:txBody>
      </p:sp>
      <p:sp>
        <p:nvSpPr>
          <p:cNvPr id="190" name="Running the Program"/>
          <p:cNvSpPr txBox="1"/>
          <p:nvPr/>
        </p:nvSpPr>
        <p:spPr>
          <a:xfrm>
            <a:off x="406400" y="7821627"/>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7"/>
              <a:defRPr sz="2800"/>
            </a:lvl1pPr>
          </a:lstStyle>
          <a:p>
            <a:r>
              <a:t>Running the Program</a:t>
            </a:r>
          </a:p>
        </p:txBody>
      </p:sp>
      <p:sp>
        <p:nvSpPr>
          <p:cNvPr id="191" name="Outro"/>
          <p:cNvSpPr txBox="1"/>
          <p:nvPr/>
        </p:nvSpPr>
        <p:spPr>
          <a:xfrm>
            <a:off x="406400" y="8694286"/>
            <a:ext cx="742656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43858" indent="-543858">
              <a:spcBef>
                <a:spcPts val="2800"/>
              </a:spcBef>
              <a:buSzPct val="100000"/>
              <a:buAutoNum type="arabicPeriod" startAt="8"/>
              <a:defRPr sz="2800"/>
            </a:lvl1pPr>
          </a:lstStyle>
          <a:p>
            <a:r>
              <a:t>Outro</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YFIT"/>
          <p:cNvSpPr txBox="1">
            <a:spLocks noGrp="1"/>
          </p:cNvSpPr>
          <p:nvPr>
            <p:ph type="body" idx="13"/>
          </p:nvPr>
        </p:nvSpPr>
        <p:spPr>
          <a:prstGeom prst="rect">
            <a:avLst/>
          </a:prstGeom>
        </p:spPr>
        <p:txBody>
          <a:bodyPr/>
          <a:lstStyle/>
          <a:p>
            <a:r>
              <a:rPr dirty="0"/>
              <a:t>PYFIT</a:t>
            </a:r>
          </a:p>
        </p:txBody>
      </p:sp>
      <p:pic>
        <p:nvPicPr>
          <p:cNvPr id="308" name="Screen Shot 2018-12-10 at 1.38.33 PM.png" descr="Screen Shot 2018-12-10 at 1.38.33 PM.png"/>
          <p:cNvPicPr>
            <a:picLocks noGrp="1" noChangeAspect="1"/>
          </p:cNvPicPr>
          <p:nvPr>
            <p:ph type="pic" idx="14"/>
          </p:nvPr>
        </p:nvPicPr>
        <p:blipFill>
          <a:blip r:embed="rId2">
            <a:extLst/>
          </a:blip>
          <a:srcRect/>
          <a:stretch>
            <a:fillRect/>
          </a:stretch>
        </p:blipFill>
        <p:spPr>
          <a:xfrm>
            <a:off x="7112000" y="2706624"/>
            <a:ext cx="5486400" cy="3620023"/>
          </a:xfrm>
          <a:prstGeom prst="rect">
            <a:avLst/>
          </a:prstGeom>
        </p:spPr>
      </p:pic>
      <p:sp>
        <p:nvSpPr>
          <p:cNvPr id="309" name="Code- Main program"/>
          <p:cNvSpPr txBox="1">
            <a:spLocks noGrp="1"/>
          </p:cNvSpPr>
          <p:nvPr>
            <p:ph type="title"/>
          </p:nvPr>
        </p:nvSpPr>
        <p:spPr>
          <a:prstGeom prst="rect">
            <a:avLst/>
          </a:prstGeom>
        </p:spPr>
        <p:txBody>
          <a:bodyPr/>
          <a:lstStyle>
            <a:lvl1pPr defTabSz="467359">
              <a:spcBef>
                <a:spcPts val="2200"/>
              </a:spcBef>
              <a:defRPr sz="4800"/>
            </a:lvl1pPr>
          </a:lstStyle>
          <a:p>
            <a:r>
              <a:t>Code- Main program</a:t>
            </a:r>
          </a:p>
        </p:txBody>
      </p:sp>
      <p:sp>
        <p:nvSpPr>
          <p:cNvPr id="310" name="If the user is not using the system for the first time and has already been inputting his details from the past few weeks, he can opt for the progress tracking option.…"/>
          <p:cNvSpPr txBox="1">
            <a:spLocks noGrp="1"/>
          </p:cNvSpPr>
          <p:nvPr>
            <p:ph type="body" sz="half" idx="1"/>
          </p:nvPr>
        </p:nvSpPr>
        <p:spPr>
          <a:prstGeom prst="rect">
            <a:avLst/>
          </a:prstGeom>
        </p:spPr>
        <p:txBody>
          <a:bodyPr/>
          <a:lstStyle/>
          <a:p>
            <a:r>
              <a:t>If the user is not using the system for the first time and has already been inputting his details from the past few weeks, he can opt for the progress tracking option.</a:t>
            </a:r>
          </a:p>
          <a:p>
            <a:r>
              <a:t>The system then displays a table containing the past data of the particular user along with a line graph displaying the weight and body fat percentage progress.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yfit"/>
          <p:cNvSpPr txBox="1">
            <a:spLocks noGrp="1"/>
          </p:cNvSpPr>
          <p:nvPr>
            <p:ph type="body" idx="13"/>
          </p:nvPr>
        </p:nvSpPr>
        <p:spPr>
          <a:prstGeom prst="rect">
            <a:avLst/>
          </a:prstGeom>
        </p:spPr>
        <p:txBody>
          <a:bodyPr/>
          <a:lstStyle/>
          <a:p>
            <a:r>
              <a:rPr dirty="0"/>
              <a:t>Pyfit</a:t>
            </a:r>
          </a:p>
        </p:txBody>
      </p:sp>
      <p:sp>
        <p:nvSpPr>
          <p:cNvPr id="313" name="Readme- Running the program"/>
          <p:cNvSpPr txBox="1">
            <a:spLocks noGrp="1"/>
          </p:cNvSpPr>
          <p:nvPr>
            <p:ph type="title"/>
          </p:nvPr>
        </p:nvSpPr>
        <p:spPr>
          <a:prstGeom prst="rect">
            <a:avLst/>
          </a:prstGeom>
        </p:spPr>
        <p:txBody>
          <a:bodyPr/>
          <a:lstStyle>
            <a:lvl1pPr defTabSz="467359">
              <a:spcBef>
                <a:spcPts val="2200"/>
              </a:spcBef>
              <a:defRPr sz="4800"/>
            </a:lvl1pPr>
          </a:lstStyle>
          <a:p>
            <a:r>
              <a:t>Readme- Running the program</a:t>
            </a:r>
          </a:p>
        </p:txBody>
      </p:sp>
      <p:sp>
        <p:nvSpPr>
          <p:cNvPr id="314" name="The following libraries are required to run the program:…"/>
          <p:cNvSpPr txBox="1">
            <a:spLocks noGrp="1"/>
          </p:cNvSpPr>
          <p:nvPr>
            <p:ph type="body" idx="1"/>
          </p:nvPr>
        </p:nvSpPr>
        <p:spPr>
          <a:xfrm>
            <a:off x="406400" y="2743200"/>
            <a:ext cx="12192000" cy="6019800"/>
          </a:xfrm>
          <a:prstGeom prst="rect">
            <a:avLst/>
          </a:prstGeom>
        </p:spPr>
        <p:txBody>
          <a:bodyPr/>
          <a:lstStyle/>
          <a:p>
            <a:pPr marL="437197" indent="-437197" defTabSz="473201">
              <a:spcBef>
                <a:spcPts val="2200"/>
              </a:spcBef>
              <a:defRPr sz="2430"/>
            </a:pPr>
            <a:r>
              <a:t>The following libraries are required to run the program:</a:t>
            </a:r>
          </a:p>
          <a:p>
            <a:pPr marL="534923" indent="-534923" defTabSz="473201">
              <a:spcBef>
                <a:spcPts val="2200"/>
              </a:spcBef>
              <a:buClrTx/>
              <a:buSzPct val="100000"/>
              <a:buFontTx/>
              <a:buAutoNum type="arabicPeriod"/>
              <a:defRPr sz="2430"/>
            </a:pPr>
            <a:r>
              <a:t>datetime</a:t>
            </a:r>
          </a:p>
          <a:p>
            <a:pPr marL="534923" indent="-534923" defTabSz="473201">
              <a:spcBef>
                <a:spcPts val="2200"/>
              </a:spcBef>
              <a:buClrTx/>
              <a:buSzPct val="100000"/>
              <a:buFontTx/>
              <a:buAutoNum type="arabicPeriod"/>
              <a:defRPr sz="2430"/>
            </a:pPr>
            <a:r>
              <a:t>pandas</a:t>
            </a:r>
          </a:p>
          <a:p>
            <a:pPr marL="534923" indent="-534923" defTabSz="473201">
              <a:spcBef>
                <a:spcPts val="2200"/>
              </a:spcBef>
              <a:buClrTx/>
              <a:buSzPct val="100000"/>
              <a:buFontTx/>
              <a:buAutoNum type="arabicPeriod"/>
              <a:defRPr sz="2430"/>
            </a:pPr>
            <a:r>
              <a:t>matplotlib</a:t>
            </a:r>
          </a:p>
          <a:p>
            <a:pPr marL="534923" indent="-534923" defTabSz="473201">
              <a:spcBef>
                <a:spcPts val="2200"/>
              </a:spcBef>
              <a:buClrTx/>
              <a:buSzPct val="100000"/>
              <a:buFontTx/>
              <a:buAutoNum type="arabicPeriod"/>
              <a:defRPr sz="2430"/>
            </a:pPr>
            <a:r>
              <a:t>sklearn</a:t>
            </a:r>
          </a:p>
          <a:p>
            <a:pPr marL="534923" indent="-534923" defTabSz="473201">
              <a:spcBef>
                <a:spcPts val="2200"/>
              </a:spcBef>
              <a:buClrTx/>
              <a:buSzPct val="100000"/>
              <a:buFontTx/>
              <a:buAutoNum type="arabicPeriod"/>
              <a:defRPr sz="2430"/>
            </a:pPr>
            <a:r>
              <a:t>pyfitlib.py custom library</a:t>
            </a:r>
          </a:p>
          <a:p>
            <a:pPr marL="308609" indent="-308609" defTabSz="473201">
              <a:spcBef>
                <a:spcPts val="2200"/>
              </a:spcBef>
              <a:defRPr sz="2430"/>
            </a:pPr>
            <a:r>
              <a:t>The pyfitmain.py, pyfitlib.py and Bodymeasurements2.csv files have to be in the same folder.</a:t>
            </a:r>
          </a:p>
          <a:p>
            <a:pPr marL="308609" indent="-308609" defTabSz="473201">
              <a:spcBef>
                <a:spcPts val="2200"/>
              </a:spcBef>
              <a:defRPr sz="2430"/>
            </a:pPr>
            <a:r>
              <a:t>The program creates a file called ‘userdata.txt’ when it runs, to store the users data.</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YFIT"/>
          <p:cNvSpPr txBox="1">
            <a:spLocks noGrp="1"/>
          </p:cNvSpPr>
          <p:nvPr>
            <p:ph type="body" idx="13"/>
          </p:nvPr>
        </p:nvSpPr>
        <p:spPr>
          <a:prstGeom prst="rect">
            <a:avLst/>
          </a:prstGeom>
        </p:spPr>
        <p:txBody>
          <a:bodyPr/>
          <a:lstStyle/>
          <a:p>
            <a:r>
              <a:rPr dirty="0"/>
              <a:t>PYFIT</a:t>
            </a:r>
          </a:p>
        </p:txBody>
      </p:sp>
      <p:pic>
        <p:nvPicPr>
          <p:cNvPr id="317" name="Screen Shot 2018-12-10 at 4.31.40 PM.png" descr="Screen Shot 2018-12-10 at 4.31.40 PM.png"/>
          <p:cNvPicPr>
            <a:picLocks noGrp="1" noChangeAspect="1"/>
          </p:cNvPicPr>
          <p:nvPr>
            <p:ph type="pic" idx="14"/>
          </p:nvPr>
        </p:nvPicPr>
        <p:blipFill>
          <a:blip r:embed="rId2">
            <a:extLst/>
          </a:blip>
          <a:srcRect/>
          <a:stretch>
            <a:fillRect/>
          </a:stretch>
        </p:blipFill>
        <p:spPr>
          <a:xfrm>
            <a:off x="8006951" y="2293874"/>
            <a:ext cx="4433922" cy="4971652"/>
          </a:xfrm>
          <a:prstGeom prst="rect">
            <a:avLst/>
          </a:prstGeom>
        </p:spPr>
      </p:pic>
      <p:sp>
        <p:nvSpPr>
          <p:cNvPr id="318" name="Running the program"/>
          <p:cNvSpPr txBox="1">
            <a:spLocks noGrp="1"/>
          </p:cNvSpPr>
          <p:nvPr>
            <p:ph type="title"/>
          </p:nvPr>
        </p:nvSpPr>
        <p:spPr>
          <a:prstGeom prst="rect">
            <a:avLst/>
          </a:prstGeom>
        </p:spPr>
        <p:txBody>
          <a:bodyPr>
            <a:normAutofit fontScale="90000"/>
          </a:bodyPr>
          <a:lstStyle>
            <a:lvl1pPr defTabSz="467359">
              <a:spcBef>
                <a:spcPts val="2200"/>
              </a:spcBef>
              <a:defRPr sz="4800"/>
            </a:lvl1pPr>
          </a:lstStyle>
          <a:p>
            <a:r>
              <a:t>Running the program</a:t>
            </a:r>
          </a:p>
        </p:txBody>
      </p:sp>
      <p:sp>
        <p:nvSpPr>
          <p:cNvPr id="319" name="To the right is what happens when I run the program for the first time and pick the ‘reporting’ option.…"/>
          <p:cNvSpPr txBox="1">
            <a:spLocks noGrp="1"/>
          </p:cNvSpPr>
          <p:nvPr>
            <p:ph type="body" sz="half" idx="1"/>
          </p:nvPr>
        </p:nvSpPr>
        <p:spPr>
          <a:xfrm>
            <a:off x="406400" y="2700337"/>
            <a:ext cx="7529529" cy="6151563"/>
          </a:xfrm>
          <a:prstGeom prst="rect">
            <a:avLst/>
          </a:prstGeom>
        </p:spPr>
        <p:txBody>
          <a:bodyPr/>
          <a:lstStyle/>
          <a:p>
            <a:pPr marL="417830" indent="-417830" defTabSz="549148">
              <a:spcBef>
                <a:spcPts val="2600"/>
              </a:spcBef>
              <a:defRPr sz="2632"/>
            </a:pPr>
            <a:r>
              <a:t>To the right is what happens when I run the program for the first time and pick the ‘reporting’ option.</a:t>
            </a:r>
          </a:p>
          <a:p>
            <a:pPr marL="417830" indent="-417830" defTabSz="549148">
              <a:spcBef>
                <a:spcPts val="2600"/>
              </a:spcBef>
              <a:defRPr sz="2632"/>
            </a:pPr>
            <a:r>
              <a:t>I have been classified into the ectomorph category and summary diet and workout plans have been exported to my system.</a:t>
            </a:r>
          </a:p>
          <a:p>
            <a:pPr marL="417830" indent="-417830" defTabSz="549148">
              <a:spcBef>
                <a:spcPts val="2600"/>
              </a:spcBef>
              <a:defRPr sz="2632"/>
            </a:pPr>
            <a:r>
              <a:t>It can be seen how I input an ‘l’ when the program asked for ‘r’ or ‘p’ and it did not accept my invalid input.</a:t>
            </a:r>
          </a:p>
          <a:p>
            <a:pPr marL="417830" indent="-417830" defTabSz="549148">
              <a:spcBef>
                <a:spcPts val="2600"/>
              </a:spcBef>
              <a:defRPr sz="2632"/>
            </a:pPr>
            <a:r>
              <a:t>Below is what the diet summary                  looks like.</a:t>
            </a:r>
          </a:p>
        </p:txBody>
      </p:sp>
      <p:pic>
        <p:nvPicPr>
          <p:cNvPr id="320" name="Screen Shot 2018-12-10 at 4.53.09 PM.png" descr="Screen Shot 2018-12-10 at 4.53.09 PM.png"/>
          <p:cNvPicPr>
            <a:picLocks noChangeAspect="1"/>
          </p:cNvPicPr>
          <p:nvPr/>
        </p:nvPicPr>
        <p:blipFill>
          <a:blip r:embed="rId3">
            <a:extLst/>
          </a:blip>
          <a:stretch>
            <a:fillRect/>
          </a:stretch>
        </p:blipFill>
        <p:spPr>
          <a:xfrm>
            <a:off x="6586633" y="7890015"/>
            <a:ext cx="6159158" cy="16071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YFIT"/>
          <p:cNvSpPr txBox="1">
            <a:spLocks noGrp="1"/>
          </p:cNvSpPr>
          <p:nvPr>
            <p:ph type="body" idx="13"/>
          </p:nvPr>
        </p:nvSpPr>
        <p:spPr>
          <a:prstGeom prst="rect">
            <a:avLst/>
          </a:prstGeom>
        </p:spPr>
        <p:txBody>
          <a:bodyPr/>
          <a:lstStyle/>
          <a:p>
            <a:r>
              <a:rPr dirty="0"/>
              <a:t>PYFIT</a:t>
            </a:r>
          </a:p>
        </p:txBody>
      </p:sp>
      <p:pic>
        <p:nvPicPr>
          <p:cNvPr id="323" name="Screen Shot 2018-12-10 at 4.32.18 PM.png" descr="Screen Shot 2018-12-10 at 4.32.18 PM.png"/>
          <p:cNvPicPr>
            <a:picLocks noGrp="1" noChangeAspect="1"/>
          </p:cNvPicPr>
          <p:nvPr>
            <p:ph type="pic" idx="14"/>
          </p:nvPr>
        </p:nvPicPr>
        <p:blipFill>
          <a:blip r:embed="rId2">
            <a:extLst/>
          </a:blip>
          <a:srcRect/>
          <a:stretch>
            <a:fillRect/>
          </a:stretch>
        </p:blipFill>
        <p:spPr>
          <a:xfrm>
            <a:off x="4018161" y="6737621"/>
            <a:ext cx="4968395" cy="2955116"/>
          </a:xfrm>
          <a:prstGeom prst="rect">
            <a:avLst/>
          </a:prstGeom>
        </p:spPr>
      </p:pic>
      <p:sp>
        <p:nvSpPr>
          <p:cNvPr id="324" name="Running the program"/>
          <p:cNvSpPr txBox="1">
            <a:spLocks noGrp="1"/>
          </p:cNvSpPr>
          <p:nvPr>
            <p:ph type="title"/>
          </p:nvPr>
        </p:nvSpPr>
        <p:spPr>
          <a:prstGeom prst="rect">
            <a:avLst/>
          </a:prstGeom>
        </p:spPr>
        <p:txBody>
          <a:bodyPr>
            <a:normAutofit fontScale="90000"/>
          </a:bodyPr>
          <a:lstStyle>
            <a:lvl1pPr defTabSz="467359">
              <a:spcBef>
                <a:spcPts val="2200"/>
              </a:spcBef>
              <a:defRPr sz="4800"/>
            </a:lvl1pPr>
          </a:lstStyle>
          <a:p>
            <a:r>
              <a:t>Running the program</a:t>
            </a:r>
          </a:p>
        </p:txBody>
      </p:sp>
      <p:sp>
        <p:nvSpPr>
          <p:cNvPr id="325" name="The program then asks me if I would like to download a detailed version of the ectomorph reports for $10 and once I accept, the same is exported to my system.…"/>
          <p:cNvSpPr txBox="1">
            <a:spLocks noGrp="1"/>
          </p:cNvSpPr>
          <p:nvPr>
            <p:ph type="body" sz="half" idx="1"/>
          </p:nvPr>
        </p:nvSpPr>
        <p:spPr>
          <a:xfrm>
            <a:off x="406400" y="2381250"/>
            <a:ext cx="8955791" cy="4235904"/>
          </a:xfrm>
          <a:prstGeom prst="rect">
            <a:avLst/>
          </a:prstGeom>
        </p:spPr>
        <p:txBody>
          <a:bodyPr/>
          <a:lstStyle/>
          <a:p>
            <a:pPr marL="435609" indent="-435609" defTabSz="572516">
              <a:spcBef>
                <a:spcPts val="2700"/>
              </a:spcBef>
              <a:defRPr sz="2744"/>
            </a:pPr>
            <a:r>
              <a:t>The program then asks me if I would like to download a detailed version of the ectomorph reports for $10 and once I accept, the same is exported to my system.</a:t>
            </a:r>
          </a:p>
          <a:p>
            <a:pPr marL="435609" indent="-435609" defTabSz="572516">
              <a:spcBef>
                <a:spcPts val="2700"/>
              </a:spcBef>
              <a:defRPr sz="2744"/>
            </a:pPr>
            <a:r>
              <a:t>To the right is what the detailed workout plan looks like. The diet plan is presented in a similar fashion. The image below shows the folder into which the .txt files are downloaded.</a:t>
            </a:r>
          </a:p>
        </p:txBody>
      </p:sp>
      <p:pic>
        <p:nvPicPr>
          <p:cNvPr id="326" name="Screen Shot 2018-12-10 at 4.46.42 PM.png" descr="Screen Shot 2018-12-10 at 4.46.42 PM.png"/>
          <p:cNvPicPr>
            <a:picLocks noChangeAspect="1"/>
          </p:cNvPicPr>
          <p:nvPr/>
        </p:nvPicPr>
        <p:blipFill>
          <a:blip r:embed="rId3">
            <a:extLst/>
          </a:blip>
          <a:stretch>
            <a:fillRect/>
          </a:stretch>
        </p:blipFill>
        <p:spPr>
          <a:xfrm>
            <a:off x="9301174" y="2762250"/>
            <a:ext cx="3197280" cy="6108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YFIT"/>
          <p:cNvSpPr txBox="1">
            <a:spLocks noGrp="1"/>
          </p:cNvSpPr>
          <p:nvPr>
            <p:ph type="body" idx="13"/>
          </p:nvPr>
        </p:nvSpPr>
        <p:spPr>
          <a:prstGeom prst="rect">
            <a:avLst/>
          </a:prstGeom>
        </p:spPr>
        <p:txBody>
          <a:bodyPr/>
          <a:lstStyle/>
          <a:p>
            <a:r>
              <a:rPr dirty="0"/>
              <a:t>PYFIT</a:t>
            </a:r>
          </a:p>
        </p:txBody>
      </p:sp>
      <p:sp>
        <p:nvSpPr>
          <p:cNvPr id="329" name="Running the program"/>
          <p:cNvSpPr txBox="1">
            <a:spLocks noGrp="1"/>
          </p:cNvSpPr>
          <p:nvPr>
            <p:ph type="title"/>
          </p:nvPr>
        </p:nvSpPr>
        <p:spPr>
          <a:prstGeom prst="rect">
            <a:avLst/>
          </a:prstGeom>
        </p:spPr>
        <p:txBody>
          <a:bodyPr>
            <a:normAutofit fontScale="90000"/>
          </a:bodyPr>
          <a:lstStyle>
            <a:lvl1pPr defTabSz="467359">
              <a:spcBef>
                <a:spcPts val="2200"/>
              </a:spcBef>
              <a:defRPr sz="4800"/>
            </a:lvl1pPr>
          </a:lstStyle>
          <a:p>
            <a:r>
              <a:t>Running the program</a:t>
            </a:r>
          </a:p>
        </p:txBody>
      </p:sp>
      <p:sp>
        <p:nvSpPr>
          <p:cNvPr id="330" name="When I pick ‘p’ for progress tracking, you get what is displayed to the right.…"/>
          <p:cNvSpPr txBox="1">
            <a:spLocks noGrp="1"/>
          </p:cNvSpPr>
          <p:nvPr>
            <p:ph type="body" sz="half" idx="1"/>
          </p:nvPr>
        </p:nvSpPr>
        <p:spPr>
          <a:prstGeom prst="rect">
            <a:avLst/>
          </a:prstGeom>
        </p:spPr>
        <p:txBody>
          <a:bodyPr/>
          <a:lstStyle/>
          <a:p>
            <a:pPr marL="408940" indent="-408940" defTabSz="537463">
              <a:spcBef>
                <a:spcPts val="2500"/>
              </a:spcBef>
              <a:defRPr sz="2576"/>
            </a:pPr>
            <a:r>
              <a:t>When I pick ‘p’ for progress tracking, you get what is displayed to the right.</a:t>
            </a:r>
          </a:p>
          <a:p>
            <a:pPr marL="408940" indent="-408940" defTabSz="537463">
              <a:spcBef>
                <a:spcPts val="2500"/>
              </a:spcBef>
              <a:defRPr sz="2576"/>
            </a:pPr>
            <a:r>
              <a:t>A table with all the past information regarding weight, waist size, body fat percentage and the date of the entry (of the particular user).</a:t>
            </a:r>
          </a:p>
          <a:p>
            <a:pPr marL="408940" indent="-408940" defTabSz="537463">
              <a:spcBef>
                <a:spcPts val="2500"/>
              </a:spcBef>
              <a:defRPr sz="2576"/>
            </a:pPr>
            <a:r>
              <a:t>Below that is a graph that shows your progress since the first entry.</a:t>
            </a:r>
          </a:p>
          <a:p>
            <a:pPr marL="408940" indent="-408940" defTabSz="537463">
              <a:spcBef>
                <a:spcPts val="2500"/>
              </a:spcBef>
              <a:defRPr sz="2576"/>
            </a:pPr>
            <a:r>
              <a:t>A particular user’s information is segregated from the rest of the entries based on the name.</a:t>
            </a:r>
          </a:p>
        </p:txBody>
      </p:sp>
      <p:sp>
        <p:nvSpPr>
          <p:cNvPr id="331" name="*the data used for the progress tracking shown here has been created by me. When a user inputs his data to the system more often, the slope will be less steep."/>
          <p:cNvSpPr txBox="1"/>
          <p:nvPr/>
        </p:nvSpPr>
        <p:spPr>
          <a:xfrm>
            <a:off x="7063216" y="7973377"/>
            <a:ext cx="5583968"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*the data used for the progress tracking shown here has been created by me. When a user inputs his data to the system more often, the slope will be less steep.</a:t>
            </a:r>
          </a:p>
        </p:txBody>
      </p:sp>
      <p:pic>
        <p:nvPicPr>
          <p:cNvPr id="332" name="Screen Shot 2018-12-15 at 5.06.05 PM.png" descr="Screen Shot 2018-12-15 at 5.06.05 PM.png"/>
          <p:cNvPicPr>
            <a:picLocks noChangeAspect="1"/>
          </p:cNvPicPr>
          <p:nvPr/>
        </p:nvPicPr>
        <p:blipFill>
          <a:blip r:embed="rId2">
            <a:extLst/>
          </a:blip>
          <a:stretch>
            <a:fillRect/>
          </a:stretch>
        </p:blipFill>
        <p:spPr>
          <a:xfrm>
            <a:off x="7131050" y="2095500"/>
            <a:ext cx="5448300" cy="5562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yfit"/>
          <p:cNvSpPr txBox="1">
            <a:spLocks noGrp="1"/>
          </p:cNvSpPr>
          <p:nvPr>
            <p:ph type="body" idx="13"/>
          </p:nvPr>
        </p:nvSpPr>
        <p:spPr>
          <a:prstGeom prst="rect">
            <a:avLst/>
          </a:prstGeom>
        </p:spPr>
        <p:txBody>
          <a:bodyPr/>
          <a:lstStyle/>
          <a:p>
            <a:r>
              <a:rPr dirty="0"/>
              <a:t>Pyfit</a:t>
            </a:r>
          </a:p>
        </p:txBody>
      </p:sp>
      <p:sp>
        <p:nvSpPr>
          <p:cNvPr id="335" name="Future scope"/>
          <p:cNvSpPr txBox="1">
            <a:spLocks noGrp="1"/>
          </p:cNvSpPr>
          <p:nvPr>
            <p:ph type="title"/>
          </p:nvPr>
        </p:nvSpPr>
        <p:spPr>
          <a:xfrm>
            <a:off x="406400" y="5441950"/>
            <a:ext cx="12192000" cy="723900"/>
          </a:xfrm>
          <a:prstGeom prst="rect">
            <a:avLst/>
          </a:prstGeom>
        </p:spPr>
        <p:txBody>
          <a:bodyPr/>
          <a:lstStyle>
            <a:lvl1pPr defTabSz="467359">
              <a:spcBef>
                <a:spcPts val="2200"/>
              </a:spcBef>
              <a:defRPr sz="4800"/>
            </a:lvl1pPr>
          </a:lstStyle>
          <a:p>
            <a:r>
              <a:t>Future scope</a:t>
            </a:r>
          </a:p>
        </p:txBody>
      </p:sp>
      <p:sp>
        <p:nvSpPr>
          <p:cNvPr id="336" name="Implement added functionality like body water analysis, detailed body mass index analysis, bone density test, etc.…"/>
          <p:cNvSpPr txBox="1">
            <a:spLocks noGrp="1"/>
          </p:cNvSpPr>
          <p:nvPr>
            <p:ph type="body" sz="half" idx="1"/>
          </p:nvPr>
        </p:nvSpPr>
        <p:spPr>
          <a:xfrm>
            <a:off x="406399" y="6364580"/>
            <a:ext cx="12192002" cy="2705101"/>
          </a:xfrm>
          <a:prstGeom prst="rect">
            <a:avLst/>
          </a:prstGeom>
        </p:spPr>
        <p:txBody>
          <a:bodyPr/>
          <a:lstStyle/>
          <a:p>
            <a:pPr marL="474980" indent="-474980" defTabSz="514095">
              <a:spcBef>
                <a:spcPts val="2400"/>
              </a:spcBef>
              <a:defRPr sz="2992"/>
            </a:pPr>
            <a:r>
              <a:t>Implement added functionality like body water analysis, detailed body mass index analysis, bone density test, etc.</a:t>
            </a:r>
          </a:p>
          <a:p>
            <a:pPr marL="474980" indent="-474980" defTabSz="514095">
              <a:spcBef>
                <a:spcPts val="2400"/>
              </a:spcBef>
              <a:defRPr sz="2992"/>
            </a:pPr>
            <a:r>
              <a:t>Upgrade the progress tracking system to include more parameters like lean body mass, body water percentage and bone density.</a:t>
            </a:r>
          </a:p>
        </p:txBody>
      </p:sp>
      <p:sp>
        <p:nvSpPr>
          <p:cNvPr id="337" name="PYFIT aims to simplify body tests and suggest the right nutrition plan tailor-made for an individual. This ensures accessibility of the above features to a wider audience, helping people who do not have the means to afford expensive body tests and/or a personal nutritionist."/>
          <p:cNvSpPr txBox="1"/>
          <p:nvPr/>
        </p:nvSpPr>
        <p:spPr>
          <a:xfrm>
            <a:off x="406399" y="2286940"/>
            <a:ext cx="12192002" cy="270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39750" indent="-539750">
              <a:spcBef>
                <a:spcPts val="2800"/>
              </a:spcBef>
              <a:buClr>
                <a:schemeClr val="accent1"/>
              </a:buClr>
              <a:buSzPct val="104999"/>
              <a:buFont typeface="Avenir Next"/>
              <a:buChar char="▸"/>
              <a:defRPr sz="3000"/>
            </a:lvl1pPr>
          </a:lstStyle>
          <a:p>
            <a:r>
              <a:rPr dirty="0"/>
              <a:t>PYFIT aims to simplify body tests and suggest the right nutrition plan tailor-made for an individual. This ensures accessibility of the above features to a wider audience, helping people who do not have the means to afford expensive body tests and/or a personal nutritionist.</a:t>
            </a:r>
          </a:p>
        </p:txBody>
      </p:sp>
      <p:sp>
        <p:nvSpPr>
          <p:cNvPr id="338" name="The Goal"/>
          <p:cNvSpPr txBox="1"/>
          <p:nvPr/>
        </p:nvSpPr>
        <p:spPr>
          <a:xfrm>
            <a:off x="406400" y="1530350"/>
            <a:ext cx="12192000"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467359">
              <a:lnSpc>
                <a:spcPct val="80000"/>
              </a:lnSpc>
              <a:spcBef>
                <a:spcPts val="2200"/>
              </a:spcBef>
              <a:defRPr sz="4800" cap="all">
                <a:solidFill>
                  <a:schemeClr val="accent1"/>
                </a:solidFill>
                <a:latin typeface="+mn-lt"/>
                <a:ea typeface="+mn-ea"/>
                <a:cs typeface="+mn-cs"/>
                <a:sym typeface="DIN Condensed"/>
              </a:defRPr>
            </a:lvl1pPr>
          </a:lstStyle>
          <a:p>
            <a:r>
              <a:t>The Goal</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 name="Group"/>
          <p:cNvGrpSpPr/>
          <p:nvPr/>
        </p:nvGrpSpPr>
        <p:grpSpPr>
          <a:xfrm>
            <a:off x="5920167" y="3613849"/>
            <a:ext cx="1604582" cy="2525903"/>
            <a:chOff x="0" y="0"/>
            <a:chExt cx="1604580" cy="2525901"/>
          </a:xfrm>
        </p:grpSpPr>
        <p:sp>
          <p:nvSpPr>
            <p:cNvPr id="340" name="Human Figure"/>
            <p:cNvSpPr/>
            <p:nvPr/>
          </p:nvSpPr>
          <p:spPr>
            <a:xfrm>
              <a:off x="0" y="0"/>
              <a:ext cx="974569" cy="2482162"/>
            </a:xfrm>
            <a:custGeom>
              <a:avLst/>
              <a:gdLst/>
              <a:ahLst/>
              <a:cxnLst>
                <a:cxn ang="0">
                  <a:pos x="wd2" y="hd2"/>
                </a:cxn>
                <a:cxn ang="5400000">
                  <a:pos x="wd2" y="hd2"/>
                </a:cxn>
                <a:cxn ang="10800000">
                  <a:pos x="wd2" y="hd2"/>
                </a:cxn>
                <a:cxn ang="16200000">
                  <a:pos x="wd2" y="hd2"/>
                </a:cxn>
              </a:cxnLst>
              <a:rect l="0" t="0" r="r" b="b"/>
              <a:pathLst>
                <a:path w="21545" h="21537" extrusionOk="0">
                  <a:moveTo>
                    <a:pt x="10757" y="0"/>
                  </a:moveTo>
                  <a:cubicBezTo>
                    <a:pt x="9439" y="5"/>
                    <a:pt x="8698" y="263"/>
                    <a:pt x="8424" y="635"/>
                  </a:cubicBezTo>
                  <a:cubicBezTo>
                    <a:pt x="8300" y="812"/>
                    <a:pt x="8288" y="1023"/>
                    <a:pt x="8329" y="1249"/>
                  </a:cubicBezTo>
                  <a:cubicBezTo>
                    <a:pt x="8261" y="1249"/>
                    <a:pt x="8177" y="1249"/>
                    <a:pt x="8081" y="1249"/>
                  </a:cubicBezTo>
                  <a:cubicBezTo>
                    <a:pt x="7641" y="1260"/>
                    <a:pt x="7973" y="1654"/>
                    <a:pt x="8261" y="1885"/>
                  </a:cubicBezTo>
                  <a:cubicBezTo>
                    <a:pt x="8316" y="1934"/>
                    <a:pt x="8450" y="1923"/>
                    <a:pt x="8505" y="1917"/>
                  </a:cubicBezTo>
                  <a:cubicBezTo>
                    <a:pt x="8643" y="2311"/>
                    <a:pt x="8768" y="2428"/>
                    <a:pt x="9166" y="2601"/>
                  </a:cubicBezTo>
                  <a:lnTo>
                    <a:pt x="9166" y="2789"/>
                  </a:lnTo>
                  <a:cubicBezTo>
                    <a:pt x="9152" y="3032"/>
                    <a:pt x="8698" y="3329"/>
                    <a:pt x="8149" y="3442"/>
                  </a:cubicBezTo>
                  <a:cubicBezTo>
                    <a:pt x="7943" y="3485"/>
                    <a:pt x="7630" y="3511"/>
                    <a:pt x="7630" y="3511"/>
                  </a:cubicBezTo>
                  <a:cubicBezTo>
                    <a:pt x="5270" y="3657"/>
                    <a:pt x="4499" y="3991"/>
                    <a:pt x="4306" y="4799"/>
                  </a:cubicBezTo>
                  <a:cubicBezTo>
                    <a:pt x="4210" y="5165"/>
                    <a:pt x="4197" y="5989"/>
                    <a:pt x="3963" y="6716"/>
                  </a:cubicBezTo>
                  <a:cubicBezTo>
                    <a:pt x="3922" y="6835"/>
                    <a:pt x="3870" y="6948"/>
                    <a:pt x="3787" y="7067"/>
                  </a:cubicBezTo>
                  <a:cubicBezTo>
                    <a:pt x="3609" y="7331"/>
                    <a:pt x="3266" y="7880"/>
                    <a:pt x="3170" y="8279"/>
                  </a:cubicBezTo>
                  <a:cubicBezTo>
                    <a:pt x="2964" y="9178"/>
                    <a:pt x="2744" y="9534"/>
                    <a:pt x="2565" y="10208"/>
                  </a:cubicBezTo>
                  <a:cubicBezTo>
                    <a:pt x="2551" y="10272"/>
                    <a:pt x="2484" y="10391"/>
                    <a:pt x="2484" y="10391"/>
                  </a:cubicBezTo>
                  <a:cubicBezTo>
                    <a:pt x="2305" y="10693"/>
                    <a:pt x="1877" y="10784"/>
                    <a:pt x="1493" y="10913"/>
                  </a:cubicBezTo>
                  <a:cubicBezTo>
                    <a:pt x="916" y="11107"/>
                    <a:pt x="671" y="11462"/>
                    <a:pt x="95" y="11672"/>
                  </a:cubicBezTo>
                  <a:cubicBezTo>
                    <a:pt x="53" y="11683"/>
                    <a:pt x="27" y="11705"/>
                    <a:pt x="13" y="11721"/>
                  </a:cubicBezTo>
                  <a:cubicBezTo>
                    <a:pt x="-28" y="11759"/>
                    <a:pt x="12" y="11802"/>
                    <a:pt x="301" y="11797"/>
                  </a:cubicBezTo>
                  <a:cubicBezTo>
                    <a:pt x="740" y="11786"/>
                    <a:pt x="1289" y="11467"/>
                    <a:pt x="1399" y="11489"/>
                  </a:cubicBezTo>
                  <a:cubicBezTo>
                    <a:pt x="1481" y="11505"/>
                    <a:pt x="1451" y="11516"/>
                    <a:pt x="1437" y="11613"/>
                  </a:cubicBezTo>
                  <a:cubicBezTo>
                    <a:pt x="1355" y="11856"/>
                    <a:pt x="1080" y="12297"/>
                    <a:pt x="1025" y="12377"/>
                  </a:cubicBezTo>
                  <a:cubicBezTo>
                    <a:pt x="1012" y="12388"/>
                    <a:pt x="1013" y="12405"/>
                    <a:pt x="1000" y="12416"/>
                  </a:cubicBezTo>
                  <a:lnTo>
                    <a:pt x="905" y="12561"/>
                  </a:lnTo>
                  <a:cubicBezTo>
                    <a:pt x="878" y="12604"/>
                    <a:pt x="916" y="12654"/>
                    <a:pt x="1012" y="12680"/>
                  </a:cubicBezTo>
                  <a:cubicBezTo>
                    <a:pt x="1054" y="12691"/>
                    <a:pt x="1096" y="12691"/>
                    <a:pt x="1137" y="12691"/>
                  </a:cubicBezTo>
                  <a:cubicBezTo>
                    <a:pt x="1247" y="12691"/>
                    <a:pt x="1358" y="12663"/>
                    <a:pt x="1386" y="12615"/>
                  </a:cubicBezTo>
                  <a:lnTo>
                    <a:pt x="1493" y="12458"/>
                  </a:lnTo>
                  <a:cubicBezTo>
                    <a:pt x="1548" y="12399"/>
                    <a:pt x="1629" y="12308"/>
                    <a:pt x="1712" y="12206"/>
                  </a:cubicBezTo>
                  <a:cubicBezTo>
                    <a:pt x="1794" y="12109"/>
                    <a:pt x="1891" y="11995"/>
                    <a:pt x="1973" y="11888"/>
                  </a:cubicBezTo>
                  <a:cubicBezTo>
                    <a:pt x="1987" y="11888"/>
                    <a:pt x="1990" y="11888"/>
                    <a:pt x="2003" y="11888"/>
                  </a:cubicBezTo>
                  <a:cubicBezTo>
                    <a:pt x="1893" y="12103"/>
                    <a:pt x="1726" y="12449"/>
                    <a:pt x="1630" y="12627"/>
                  </a:cubicBezTo>
                  <a:lnTo>
                    <a:pt x="1574" y="12717"/>
                  </a:lnTo>
                  <a:cubicBezTo>
                    <a:pt x="1561" y="12744"/>
                    <a:pt x="1577" y="12767"/>
                    <a:pt x="1604" y="12788"/>
                  </a:cubicBezTo>
                  <a:cubicBezTo>
                    <a:pt x="1618" y="12820"/>
                    <a:pt x="1660" y="12837"/>
                    <a:pt x="1729" y="12842"/>
                  </a:cubicBezTo>
                  <a:cubicBezTo>
                    <a:pt x="1839" y="12853"/>
                    <a:pt x="1905" y="12847"/>
                    <a:pt x="1973" y="12820"/>
                  </a:cubicBezTo>
                  <a:cubicBezTo>
                    <a:pt x="2028" y="12809"/>
                    <a:pt x="2057" y="12788"/>
                    <a:pt x="2085" y="12761"/>
                  </a:cubicBezTo>
                  <a:lnTo>
                    <a:pt x="2179" y="12610"/>
                  </a:lnTo>
                  <a:cubicBezTo>
                    <a:pt x="2303" y="12427"/>
                    <a:pt x="2480" y="12157"/>
                    <a:pt x="2604" y="11973"/>
                  </a:cubicBezTo>
                  <a:cubicBezTo>
                    <a:pt x="2617" y="11968"/>
                    <a:pt x="2634" y="11975"/>
                    <a:pt x="2634" y="11980"/>
                  </a:cubicBezTo>
                  <a:cubicBezTo>
                    <a:pt x="2620" y="12045"/>
                    <a:pt x="2605" y="12114"/>
                    <a:pt x="2578" y="12184"/>
                  </a:cubicBezTo>
                  <a:lnTo>
                    <a:pt x="2428" y="12642"/>
                  </a:lnTo>
                  <a:cubicBezTo>
                    <a:pt x="2414" y="12696"/>
                    <a:pt x="2496" y="12749"/>
                    <a:pt x="2634" y="12755"/>
                  </a:cubicBezTo>
                  <a:cubicBezTo>
                    <a:pt x="2647" y="12755"/>
                    <a:pt x="2659" y="12755"/>
                    <a:pt x="2672" y="12755"/>
                  </a:cubicBezTo>
                  <a:cubicBezTo>
                    <a:pt x="2796" y="12755"/>
                    <a:pt x="2907" y="12717"/>
                    <a:pt x="2921" y="12669"/>
                  </a:cubicBezTo>
                  <a:lnTo>
                    <a:pt x="3003" y="12438"/>
                  </a:lnTo>
                  <a:cubicBezTo>
                    <a:pt x="3085" y="12282"/>
                    <a:pt x="3208" y="12066"/>
                    <a:pt x="3290" y="11904"/>
                  </a:cubicBezTo>
                  <a:cubicBezTo>
                    <a:pt x="3304" y="11894"/>
                    <a:pt x="3333" y="11899"/>
                    <a:pt x="3333" y="11909"/>
                  </a:cubicBezTo>
                  <a:cubicBezTo>
                    <a:pt x="3319" y="12006"/>
                    <a:pt x="3321" y="12115"/>
                    <a:pt x="3307" y="12223"/>
                  </a:cubicBezTo>
                  <a:cubicBezTo>
                    <a:pt x="3307" y="12239"/>
                    <a:pt x="3304" y="12260"/>
                    <a:pt x="3290" y="12276"/>
                  </a:cubicBezTo>
                  <a:lnTo>
                    <a:pt x="3264" y="12399"/>
                  </a:lnTo>
                  <a:cubicBezTo>
                    <a:pt x="3250" y="12442"/>
                    <a:pt x="3347" y="12487"/>
                    <a:pt x="3457" y="12492"/>
                  </a:cubicBezTo>
                  <a:cubicBezTo>
                    <a:pt x="3457" y="12492"/>
                    <a:pt x="3470" y="12492"/>
                    <a:pt x="3470" y="12492"/>
                  </a:cubicBezTo>
                  <a:cubicBezTo>
                    <a:pt x="3580" y="12492"/>
                    <a:pt x="3676" y="12459"/>
                    <a:pt x="3676" y="12416"/>
                  </a:cubicBezTo>
                  <a:lnTo>
                    <a:pt x="3702" y="12313"/>
                  </a:lnTo>
                  <a:cubicBezTo>
                    <a:pt x="3702" y="12303"/>
                    <a:pt x="3719" y="12292"/>
                    <a:pt x="3719" y="12281"/>
                  </a:cubicBezTo>
                  <a:cubicBezTo>
                    <a:pt x="3829" y="11748"/>
                    <a:pt x="3895" y="11834"/>
                    <a:pt x="3963" y="11591"/>
                  </a:cubicBezTo>
                  <a:cubicBezTo>
                    <a:pt x="4032" y="11317"/>
                    <a:pt x="4128" y="11097"/>
                    <a:pt x="4032" y="10822"/>
                  </a:cubicBezTo>
                  <a:cubicBezTo>
                    <a:pt x="4032" y="10806"/>
                    <a:pt x="4018" y="10789"/>
                    <a:pt x="4032" y="10773"/>
                  </a:cubicBezTo>
                  <a:cubicBezTo>
                    <a:pt x="4073" y="10622"/>
                    <a:pt x="4293" y="10422"/>
                    <a:pt x="4581" y="10034"/>
                  </a:cubicBezTo>
                  <a:cubicBezTo>
                    <a:pt x="5377" y="8919"/>
                    <a:pt x="5610" y="8640"/>
                    <a:pt x="6091" y="7348"/>
                  </a:cubicBezTo>
                  <a:lnTo>
                    <a:pt x="6327" y="6748"/>
                  </a:lnTo>
                  <a:cubicBezTo>
                    <a:pt x="6340" y="6716"/>
                    <a:pt x="6463" y="6716"/>
                    <a:pt x="6477" y="6748"/>
                  </a:cubicBezTo>
                  <a:cubicBezTo>
                    <a:pt x="6490" y="6808"/>
                    <a:pt x="6501" y="6868"/>
                    <a:pt x="6515" y="6922"/>
                  </a:cubicBezTo>
                  <a:cubicBezTo>
                    <a:pt x="6803" y="7929"/>
                    <a:pt x="6447" y="8661"/>
                    <a:pt x="6447" y="8661"/>
                  </a:cubicBezTo>
                  <a:cubicBezTo>
                    <a:pt x="5966" y="9975"/>
                    <a:pt x="5760" y="10762"/>
                    <a:pt x="6035" y="12238"/>
                  </a:cubicBezTo>
                  <a:cubicBezTo>
                    <a:pt x="6117" y="12690"/>
                    <a:pt x="6297" y="13246"/>
                    <a:pt x="6421" y="13655"/>
                  </a:cubicBezTo>
                  <a:cubicBezTo>
                    <a:pt x="6503" y="13914"/>
                    <a:pt x="6544" y="14172"/>
                    <a:pt x="6558" y="14436"/>
                  </a:cubicBezTo>
                  <a:cubicBezTo>
                    <a:pt x="6599" y="16758"/>
                    <a:pt x="6968" y="17237"/>
                    <a:pt x="7819" y="19607"/>
                  </a:cubicBezTo>
                  <a:cubicBezTo>
                    <a:pt x="7956" y="19984"/>
                    <a:pt x="7809" y="20189"/>
                    <a:pt x="7699" y="20313"/>
                  </a:cubicBezTo>
                  <a:cubicBezTo>
                    <a:pt x="7589" y="20436"/>
                    <a:pt x="6517" y="20958"/>
                    <a:pt x="6215" y="21104"/>
                  </a:cubicBezTo>
                  <a:cubicBezTo>
                    <a:pt x="6037" y="21190"/>
                    <a:pt x="5500" y="21336"/>
                    <a:pt x="5898" y="21417"/>
                  </a:cubicBezTo>
                  <a:cubicBezTo>
                    <a:pt x="6776" y="21600"/>
                    <a:pt x="8203" y="21595"/>
                    <a:pt x="9123" y="21245"/>
                  </a:cubicBezTo>
                  <a:cubicBezTo>
                    <a:pt x="9356" y="21154"/>
                    <a:pt x="9331" y="21002"/>
                    <a:pt x="9496" y="20900"/>
                  </a:cubicBezTo>
                  <a:cubicBezTo>
                    <a:pt x="9661" y="20803"/>
                    <a:pt x="9837" y="20764"/>
                    <a:pt x="10015" y="20619"/>
                  </a:cubicBezTo>
                  <a:cubicBezTo>
                    <a:pt x="10207" y="20474"/>
                    <a:pt x="9920" y="20108"/>
                    <a:pt x="9865" y="19580"/>
                  </a:cubicBezTo>
                  <a:cubicBezTo>
                    <a:pt x="9837" y="19349"/>
                    <a:pt x="9894" y="18583"/>
                    <a:pt x="9976" y="17867"/>
                  </a:cubicBezTo>
                  <a:cubicBezTo>
                    <a:pt x="10141" y="16466"/>
                    <a:pt x="10512" y="16407"/>
                    <a:pt x="10320" y="14554"/>
                  </a:cubicBezTo>
                  <a:cubicBezTo>
                    <a:pt x="10320" y="14554"/>
                    <a:pt x="10416" y="14059"/>
                    <a:pt x="10513" y="13386"/>
                  </a:cubicBezTo>
                  <a:cubicBezTo>
                    <a:pt x="10567" y="12998"/>
                    <a:pt x="10663" y="12325"/>
                    <a:pt x="10718" y="11904"/>
                  </a:cubicBezTo>
                  <a:cubicBezTo>
                    <a:pt x="10718" y="11883"/>
                    <a:pt x="10800" y="11883"/>
                    <a:pt x="10800" y="11904"/>
                  </a:cubicBezTo>
                  <a:cubicBezTo>
                    <a:pt x="10869" y="12325"/>
                    <a:pt x="10951" y="12998"/>
                    <a:pt x="11006" y="13386"/>
                  </a:cubicBezTo>
                  <a:cubicBezTo>
                    <a:pt x="11102" y="14054"/>
                    <a:pt x="11199" y="14554"/>
                    <a:pt x="11199" y="14554"/>
                  </a:cubicBezTo>
                  <a:cubicBezTo>
                    <a:pt x="11007" y="16407"/>
                    <a:pt x="11377" y="16461"/>
                    <a:pt x="11542" y="17867"/>
                  </a:cubicBezTo>
                  <a:cubicBezTo>
                    <a:pt x="11624" y="18583"/>
                    <a:pt x="11677" y="19349"/>
                    <a:pt x="11649" y="19580"/>
                  </a:cubicBezTo>
                  <a:cubicBezTo>
                    <a:pt x="11594" y="20114"/>
                    <a:pt x="11307" y="20474"/>
                    <a:pt x="11499" y="20619"/>
                  </a:cubicBezTo>
                  <a:cubicBezTo>
                    <a:pt x="11677" y="20759"/>
                    <a:pt x="11858" y="20798"/>
                    <a:pt x="12022" y="20900"/>
                  </a:cubicBezTo>
                  <a:cubicBezTo>
                    <a:pt x="12187" y="20997"/>
                    <a:pt x="12158" y="21154"/>
                    <a:pt x="12391" y="21245"/>
                  </a:cubicBezTo>
                  <a:cubicBezTo>
                    <a:pt x="13311" y="21595"/>
                    <a:pt x="14738" y="21600"/>
                    <a:pt x="15616" y="21417"/>
                  </a:cubicBezTo>
                  <a:cubicBezTo>
                    <a:pt x="16014" y="21331"/>
                    <a:pt x="15491" y="21190"/>
                    <a:pt x="15299" y="21104"/>
                  </a:cubicBezTo>
                  <a:cubicBezTo>
                    <a:pt x="14997" y="20953"/>
                    <a:pt x="13915" y="20436"/>
                    <a:pt x="13819" y="20313"/>
                  </a:cubicBezTo>
                  <a:cubicBezTo>
                    <a:pt x="13710" y="20189"/>
                    <a:pt x="13558" y="19984"/>
                    <a:pt x="13695" y="19607"/>
                  </a:cubicBezTo>
                  <a:cubicBezTo>
                    <a:pt x="14560" y="17237"/>
                    <a:pt x="14928" y="16758"/>
                    <a:pt x="14956" y="14436"/>
                  </a:cubicBezTo>
                  <a:cubicBezTo>
                    <a:pt x="14956" y="14178"/>
                    <a:pt x="15011" y="13919"/>
                    <a:pt x="15093" y="13660"/>
                  </a:cubicBezTo>
                  <a:cubicBezTo>
                    <a:pt x="15230" y="13251"/>
                    <a:pt x="15411" y="12690"/>
                    <a:pt x="15479" y="12243"/>
                  </a:cubicBezTo>
                  <a:cubicBezTo>
                    <a:pt x="15712" y="10729"/>
                    <a:pt x="15548" y="9982"/>
                    <a:pt x="15067" y="8667"/>
                  </a:cubicBezTo>
                  <a:cubicBezTo>
                    <a:pt x="15067" y="8667"/>
                    <a:pt x="14724" y="7934"/>
                    <a:pt x="14999" y="6927"/>
                  </a:cubicBezTo>
                  <a:cubicBezTo>
                    <a:pt x="15012" y="6873"/>
                    <a:pt x="15028" y="6814"/>
                    <a:pt x="15042" y="6755"/>
                  </a:cubicBezTo>
                  <a:cubicBezTo>
                    <a:pt x="15055" y="6723"/>
                    <a:pt x="15178" y="6717"/>
                    <a:pt x="15192" y="6755"/>
                  </a:cubicBezTo>
                  <a:lnTo>
                    <a:pt x="15423" y="7353"/>
                  </a:lnTo>
                  <a:cubicBezTo>
                    <a:pt x="15904" y="8646"/>
                    <a:pt x="16137" y="8926"/>
                    <a:pt x="16933" y="10041"/>
                  </a:cubicBezTo>
                  <a:cubicBezTo>
                    <a:pt x="17221" y="10434"/>
                    <a:pt x="17441" y="10633"/>
                    <a:pt x="17482" y="10778"/>
                  </a:cubicBezTo>
                  <a:cubicBezTo>
                    <a:pt x="17482" y="10794"/>
                    <a:pt x="17482" y="10811"/>
                    <a:pt x="17482" y="10827"/>
                  </a:cubicBezTo>
                  <a:cubicBezTo>
                    <a:pt x="17386" y="11102"/>
                    <a:pt x="17468" y="11327"/>
                    <a:pt x="17551" y="11596"/>
                  </a:cubicBezTo>
                  <a:cubicBezTo>
                    <a:pt x="17619" y="11839"/>
                    <a:pt x="17690" y="11753"/>
                    <a:pt x="17799" y="12287"/>
                  </a:cubicBezTo>
                  <a:cubicBezTo>
                    <a:pt x="17799" y="12297"/>
                    <a:pt x="17799" y="12308"/>
                    <a:pt x="17812" y="12319"/>
                  </a:cubicBezTo>
                  <a:lnTo>
                    <a:pt x="17838" y="12421"/>
                  </a:lnTo>
                  <a:cubicBezTo>
                    <a:pt x="17852" y="12464"/>
                    <a:pt x="17934" y="12497"/>
                    <a:pt x="18044" y="12497"/>
                  </a:cubicBezTo>
                  <a:cubicBezTo>
                    <a:pt x="18044" y="12497"/>
                    <a:pt x="18061" y="12497"/>
                    <a:pt x="18061" y="12497"/>
                  </a:cubicBezTo>
                  <a:cubicBezTo>
                    <a:pt x="18171" y="12492"/>
                    <a:pt x="18263" y="12453"/>
                    <a:pt x="18250" y="12404"/>
                  </a:cubicBezTo>
                  <a:lnTo>
                    <a:pt x="18224" y="12281"/>
                  </a:lnTo>
                  <a:cubicBezTo>
                    <a:pt x="18224" y="12265"/>
                    <a:pt x="18225" y="12244"/>
                    <a:pt x="18211" y="12228"/>
                  </a:cubicBezTo>
                  <a:cubicBezTo>
                    <a:pt x="18197" y="12120"/>
                    <a:pt x="18195" y="12011"/>
                    <a:pt x="18181" y="11915"/>
                  </a:cubicBezTo>
                  <a:cubicBezTo>
                    <a:pt x="18181" y="11904"/>
                    <a:pt x="18210" y="11904"/>
                    <a:pt x="18224" y="11909"/>
                  </a:cubicBezTo>
                  <a:cubicBezTo>
                    <a:pt x="18306" y="12071"/>
                    <a:pt x="18429" y="12292"/>
                    <a:pt x="18511" y="12443"/>
                  </a:cubicBezTo>
                  <a:lnTo>
                    <a:pt x="18593" y="12674"/>
                  </a:lnTo>
                  <a:cubicBezTo>
                    <a:pt x="18607" y="12722"/>
                    <a:pt x="18718" y="12761"/>
                    <a:pt x="18842" y="12761"/>
                  </a:cubicBezTo>
                  <a:cubicBezTo>
                    <a:pt x="18855" y="12761"/>
                    <a:pt x="18871" y="12761"/>
                    <a:pt x="18885" y="12761"/>
                  </a:cubicBezTo>
                  <a:cubicBezTo>
                    <a:pt x="19022" y="12750"/>
                    <a:pt x="19104" y="12701"/>
                    <a:pt x="19090" y="12647"/>
                  </a:cubicBezTo>
                  <a:lnTo>
                    <a:pt x="18936" y="12189"/>
                  </a:lnTo>
                  <a:cubicBezTo>
                    <a:pt x="18922" y="12119"/>
                    <a:pt x="18912" y="12044"/>
                    <a:pt x="18885" y="11985"/>
                  </a:cubicBezTo>
                  <a:cubicBezTo>
                    <a:pt x="18885" y="11980"/>
                    <a:pt x="18897" y="11980"/>
                    <a:pt x="18910" y="11980"/>
                  </a:cubicBezTo>
                  <a:cubicBezTo>
                    <a:pt x="19034" y="12163"/>
                    <a:pt x="19198" y="12432"/>
                    <a:pt x="19335" y="12615"/>
                  </a:cubicBezTo>
                  <a:lnTo>
                    <a:pt x="19434" y="12766"/>
                  </a:lnTo>
                  <a:cubicBezTo>
                    <a:pt x="19447" y="12793"/>
                    <a:pt x="19486" y="12809"/>
                    <a:pt x="19541" y="12825"/>
                  </a:cubicBezTo>
                  <a:cubicBezTo>
                    <a:pt x="19596" y="12852"/>
                    <a:pt x="19680" y="12858"/>
                    <a:pt x="19790" y="12847"/>
                  </a:cubicBezTo>
                  <a:cubicBezTo>
                    <a:pt x="19858" y="12842"/>
                    <a:pt x="19900" y="12820"/>
                    <a:pt x="19914" y="12793"/>
                  </a:cubicBezTo>
                  <a:cubicBezTo>
                    <a:pt x="19941" y="12772"/>
                    <a:pt x="19953" y="12744"/>
                    <a:pt x="19940" y="12723"/>
                  </a:cubicBezTo>
                  <a:lnTo>
                    <a:pt x="19884" y="12632"/>
                  </a:lnTo>
                  <a:cubicBezTo>
                    <a:pt x="19788" y="12459"/>
                    <a:pt x="19625" y="12108"/>
                    <a:pt x="19515" y="11893"/>
                  </a:cubicBezTo>
                  <a:cubicBezTo>
                    <a:pt x="19529" y="11893"/>
                    <a:pt x="19527" y="11893"/>
                    <a:pt x="19541" y="11893"/>
                  </a:cubicBezTo>
                  <a:cubicBezTo>
                    <a:pt x="19623" y="12000"/>
                    <a:pt x="19720" y="12108"/>
                    <a:pt x="19802" y="12211"/>
                  </a:cubicBezTo>
                  <a:cubicBezTo>
                    <a:pt x="19885" y="12313"/>
                    <a:pt x="19966" y="12406"/>
                    <a:pt x="20021" y="12465"/>
                  </a:cubicBezTo>
                  <a:lnTo>
                    <a:pt x="20133" y="12620"/>
                  </a:lnTo>
                  <a:cubicBezTo>
                    <a:pt x="20160" y="12663"/>
                    <a:pt x="20267" y="12696"/>
                    <a:pt x="20377" y="12696"/>
                  </a:cubicBezTo>
                  <a:cubicBezTo>
                    <a:pt x="20418" y="12696"/>
                    <a:pt x="20460" y="12691"/>
                    <a:pt x="20501" y="12685"/>
                  </a:cubicBezTo>
                  <a:cubicBezTo>
                    <a:pt x="20598" y="12664"/>
                    <a:pt x="20654" y="12614"/>
                    <a:pt x="20613" y="12566"/>
                  </a:cubicBezTo>
                  <a:lnTo>
                    <a:pt x="20514" y="12421"/>
                  </a:lnTo>
                  <a:cubicBezTo>
                    <a:pt x="20501" y="12410"/>
                    <a:pt x="20502" y="12395"/>
                    <a:pt x="20489" y="12384"/>
                  </a:cubicBezTo>
                  <a:cubicBezTo>
                    <a:pt x="20434" y="12303"/>
                    <a:pt x="20159" y="11861"/>
                    <a:pt x="20077" y="11618"/>
                  </a:cubicBezTo>
                  <a:cubicBezTo>
                    <a:pt x="20063" y="11521"/>
                    <a:pt x="20037" y="11512"/>
                    <a:pt x="20120" y="11495"/>
                  </a:cubicBezTo>
                  <a:cubicBezTo>
                    <a:pt x="20230" y="11468"/>
                    <a:pt x="20792" y="11791"/>
                    <a:pt x="21218" y="11802"/>
                  </a:cubicBezTo>
                  <a:cubicBezTo>
                    <a:pt x="21533" y="11802"/>
                    <a:pt x="21572" y="11759"/>
                    <a:pt x="21531" y="11721"/>
                  </a:cubicBezTo>
                  <a:cubicBezTo>
                    <a:pt x="21517" y="11705"/>
                    <a:pt x="21491" y="11683"/>
                    <a:pt x="21449" y="11672"/>
                  </a:cubicBezTo>
                  <a:cubicBezTo>
                    <a:pt x="20873" y="11462"/>
                    <a:pt x="20628" y="11107"/>
                    <a:pt x="20051" y="10913"/>
                  </a:cubicBezTo>
                  <a:cubicBezTo>
                    <a:pt x="19667" y="10784"/>
                    <a:pt x="19239" y="10693"/>
                    <a:pt x="19060" y="10391"/>
                  </a:cubicBezTo>
                  <a:cubicBezTo>
                    <a:pt x="19060" y="10391"/>
                    <a:pt x="18993" y="10278"/>
                    <a:pt x="18979" y="10208"/>
                  </a:cubicBezTo>
                  <a:cubicBezTo>
                    <a:pt x="18800" y="9534"/>
                    <a:pt x="18580" y="9173"/>
                    <a:pt x="18374" y="8279"/>
                  </a:cubicBezTo>
                  <a:cubicBezTo>
                    <a:pt x="18278" y="7880"/>
                    <a:pt x="17935" y="7331"/>
                    <a:pt x="17757" y="7067"/>
                  </a:cubicBezTo>
                  <a:cubicBezTo>
                    <a:pt x="17674" y="6943"/>
                    <a:pt x="17608" y="6813"/>
                    <a:pt x="17581" y="6690"/>
                  </a:cubicBezTo>
                  <a:cubicBezTo>
                    <a:pt x="17361" y="5968"/>
                    <a:pt x="17334" y="5160"/>
                    <a:pt x="17238" y="4799"/>
                  </a:cubicBezTo>
                  <a:cubicBezTo>
                    <a:pt x="17045" y="3991"/>
                    <a:pt x="16274" y="3662"/>
                    <a:pt x="13914" y="3511"/>
                  </a:cubicBezTo>
                  <a:cubicBezTo>
                    <a:pt x="13914" y="3511"/>
                    <a:pt x="13601" y="3485"/>
                    <a:pt x="13395" y="3442"/>
                  </a:cubicBezTo>
                  <a:cubicBezTo>
                    <a:pt x="12846" y="3329"/>
                    <a:pt x="12392" y="3037"/>
                    <a:pt x="12378" y="2789"/>
                  </a:cubicBezTo>
                  <a:lnTo>
                    <a:pt x="12378" y="2601"/>
                  </a:lnTo>
                  <a:cubicBezTo>
                    <a:pt x="12763" y="2428"/>
                    <a:pt x="12897" y="2316"/>
                    <a:pt x="13034" y="1917"/>
                  </a:cubicBezTo>
                  <a:cubicBezTo>
                    <a:pt x="13089" y="1923"/>
                    <a:pt x="13228" y="1934"/>
                    <a:pt x="13283" y="1885"/>
                  </a:cubicBezTo>
                  <a:cubicBezTo>
                    <a:pt x="13585" y="1654"/>
                    <a:pt x="13903" y="1260"/>
                    <a:pt x="13463" y="1249"/>
                  </a:cubicBezTo>
                  <a:cubicBezTo>
                    <a:pt x="13367" y="1249"/>
                    <a:pt x="13283" y="1249"/>
                    <a:pt x="13215" y="1249"/>
                  </a:cubicBezTo>
                  <a:cubicBezTo>
                    <a:pt x="13256" y="1023"/>
                    <a:pt x="13257" y="812"/>
                    <a:pt x="13120" y="635"/>
                  </a:cubicBezTo>
                  <a:cubicBezTo>
                    <a:pt x="12846" y="263"/>
                    <a:pt x="12105" y="0"/>
                    <a:pt x="10787" y="0"/>
                  </a:cubicBezTo>
                  <a:cubicBezTo>
                    <a:pt x="10787" y="0"/>
                    <a:pt x="10770" y="0"/>
                    <a:pt x="10770" y="0"/>
                  </a:cubicBezTo>
                  <a:cubicBezTo>
                    <a:pt x="10770" y="0"/>
                    <a:pt x="10757" y="0"/>
                    <a:pt x="10757" y="0"/>
                  </a:cubicBezTo>
                  <a:close/>
                </a:path>
              </a:pathLst>
            </a:custGeom>
            <a:gradFill flip="none" rotWithShape="1">
              <a:gsLst>
                <a:gs pos="0">
                  <a:srgbClr val="58A3D5"/>
                </a:gs>
                <a:gs pos="100000">
                  <a:srgbClr val="B0B3B3"/>
                </a:gs>
              </a:gsLst>
              <a:lin ang="5413356" scaled="0"/>
            </a:gra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1" name="PyF"/>
            <p:cNvSpPr txBox="1"/>
            <p:nvPr/>
          </p:nvSpPr>
          <p:spPr>
            <a:xfrm>
              <a:off x="496118" y="1686315"/>
              <a:ext cx="1108462" cy="839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5000" b="1" i="1">
                  <a:solidFill>
                    <a:srgbClr val="57A3D5"/>
                  </a:solidFill>
                  <a:latin typeface="Gill Sans"/>
                  <a:ea typeface="Gill Sans"/>
                  <a:cs typeface="Gill Sans"/>
                  <a:sym typeface="Gill Sans"/>
                </a:defRPr>
              </a:pPr>
              <a:r>
                <a:rPr b="0" dirty="0"/>
                <a:t>Py</a:t>
              </a:r>
              <a:r>
                <a:rPr dirty="0"/>
                <a:t>F</a:t>
              </a:r>
            </a:p>
          </p:txBody>
        </p:sp>
      </p:grpSp>
      <p:sp>
        <p:nvSpPr>
          <p:cNvPr id="343" name="Bicycle"/>
          <p:cNvSpPr/>
          <p:nvPr/>
        </p:nvSpPr>
        <p:spPr>
          <a:xfrm>
            <a:off x="3634880" y="6732396"/>
            <a:ext cx="1261156" cy="740081"/>
          </a:xfrm>
          <a:custGeom>
            <a:avLst/>
            <a:gdLst/>
            <a:ahLst/>
            <a:cxnLst>
              <a:cxn ang="0">
                <a:pos x="wd2" y="hd2"/>
              </a:cxn>
              <a:cxn ang="5400000">
                <a:pos x="wd2" y="hd2"/>
              </a:cxn>
              <a:cxn ang="10800000">
                <a:pos x="wd2" y="hd2"/>
              </a:cxn>
              <a:cxn ang="16200000">
                <a:pos x="wd2" y="hd2"/>
              </a:cxn>
            </a:cxnLst>
            <a:rect l="0" t="0" r="r" b="b"/>
            <a:pathLst>
              <a:path w="21600" h="21600" extrusionOk="0">
                <a:moveTo>
                  <a:pt x="5981" y="0"/>
                </a:moveTo>
                <a:cubicBezTo>
                  <a:pt x="5318" y="0"/>
                  <a:pt x="5251" y="421"/>
                  <a:pt x="5251" y="703"/>
                </a:cubicBezTo>
                <a:cubicBezTo>
                  <a:pt x="5251" y="1625"/>
                  <a:pt x="5818" y="2076"/>
                  <a:pt x="6373" y="2076"/>
                </a:cubicBezTo>
                <a:cubicBezTo>
                  <a:pt x="6629" y="2076"/>
                  <a:pt x="6830" y="1948"/>
                  <a:pt x="7020" y="1800"/>
                </a:cubicBezTo>
                <a:lnTo>
                  <a:pt x="7662" y="5321"/>
                </a:lnTo>
                <a:lnTo>
                  <a:pt x="6272" y="8626"/>
                </a:lnTo>
                <a:cubicBezTo>
                  <a:pt x="5644" y="7964"/>
                  <a:pt x="4905" y="7581"/>
                  <a:pt x="4114" y="7581"/>
                </a:cubicBezTo>
                <a:cubicBezTo>
                  <a:pt x="1846" y="7581"/>
                  <a:pt x="0" y="10723"/>
                  <a:pt x="0" y="14589"/>
                </a:cubicBezTo>
                <a:cubicBezTo>
                  <a:pt x="0" y="18455"/>
                  <a:pt x="1846" y="21600"/>
                  <a:pt x="4114" y="21600"/>
                </a:cubicBezTo>
                <a:cubicBezTo>
                  <a:pt x="5794" y="21600"/>
                  <a:pt x="7240" y="19876"/>
                  <a:pt x="7879" y="17411"/>
                </a:cubicBezTo>
                <a:cubicBezTo>
                  <a:pt x="8424" y="17540"/>
                  <a:pt x="8902" y="17653"/>
                  <a:pt x="9213" y="17727"/>
                </a:cubicBezTo>
                <a:lnTo>
                  <a:pt x="9066" y="18608"/>
                </a:lnTo>
                <a:lnTo>
                  <a:pt x="8636" y="18608"/>
                </a:lnTo>
                <a:lnTo>
                  <a:pt x="8636" y="19403"/>
                </a:lnTo>
                <a:lnTo>
                  <a:pt x="9935" y="19403"/>
                </a:lnTo>
                <a:lnTo>
                  <a:pt x="9935" y="18608"/>
                </a:lnTo>
                <a:lnTo>
                  <a:pt x="9518" y="18608"/>
                </a:lnTo>
                <a:lnTo>
                  <a:pt x="9653" y="17802"/>
                </a:lnTo>
                <a:cubicBezTo>
                  <a:pt x="9727" y="17820"/>
                  <a:pt x="9803" y="17828"/>
                  <a:pt x="9881" y="17828"/>
                </a:cubicBezTo>
                <a:cubicBezTo>
                  <a:pt x="10814" y="17828"/>
                  <a:pt x="11572" y="16536"/>
                  <a:pt x="11572" y="14946"/>
                </a:cubicBezTo>
                <a:cubicBezTo>
                  <a:pt x="11572" y="14521"/>
                  <a:pt x="11518" y="14115"/>
                  <a:pt x="11420" y="13751"/>
                </a:cubicBezTo>
                <a:lnTo>
                  <a:pt x="15558" y="6835"/>
                </a:lnTo>
                <a:lnTo>
                  <a:pt x="15786" y="8209"/>
                </a:lnTo>
                <a:cubicBezTo>
                  <a:pt x="14363" y="9313"/>
                  <a:pt x="13372" y="11755"/>
                  <a:pt x="13372" y="14589"/>
                </a:cubicBezTo>
                <a:cubicBezTo>
                  <a:pt x="13372" y="18455"/>
                  <a:pt x="15217" y="21600"/>
                  <a:pt x="17486" y="21600"/>
                </a:cubicBezTo>
                <a:cubicBezTo>
                  <a:pt x="19754" y="21600"/>
                  <a:pt x="21600" y="18455"/>
                  <a:pt x="21600" y="14589"/>
                </a:cubicBezTo>
                <a:cubicBezTo>
                  <a:pt x="21600" y="10723"/>
                  <a:pt x="19754" y="7581"/>
                  <a:pt x="17486" y="7581"/>
                </a:cubicBezTo>
                <a:cubicBezTo>
                  <a:pt x="17110" y="7581"/>
                  <a:pt x="16746" y="7667"/>
                  <a:pt x="16399" y="7829"/>
                </a:cubicBezTo>
                <a:lnTo>
                  <a:pt x="15517" y="2545"/>
                </a:lnTo>
                <a:lnTo>
                  <a:pt x="16732" y="2545"/>
                </a:lnTo>
                <a:cubicBezTo>
                  <a:pt x="17076" y="2545"/>
                  <a:pt x="17388" y="2942"/>
                  <a:pt x="17457" y="3516"/>
                </a:cubicBezTo>
                <a:cubicBezTo>
                  <a:pt x="17535" y="4166"/>
                  <a:pt x="17308" y="4752"/>
                  <a:pt x="16976" y="4938"/>
                </a:cubicBezTo>
                <a:cubicBezTo>
                  <a:pt x="16842" y="5012"/>
                  <a:pt x="16753" y="5223"/>
                  <a:pt x="16753" y="5462"/>
                </a:cubicBezTo>
                <a:cubicBezTo>
                  <a:pt x="16753" y="5839"/>
                  <a:pt x="16970" y="6107"/>
                  <a:pt x="17180" y="5989"/>
                </a:cubicBezTo>
                <a:cubicBezTo>
                  <a:pt x="17780" y="5652"/>
                  <a:pt x="18199" y="4626"/>
                  <a:pt x="18111" y="3464"/>
                </a:cubicBezTo>
                <a:cubicBezTo>
                  <a:pt x="18022" y="2287"/>
                  <a:pt x="17401" y="1437"/>
                  <a:pt x="16921" y="1437"/>
                </a:cubicBezTo>
                <a:lnTo>
                  <a:pt x="14368" y="1437"/>
                </a:lnTo>
                <a:lnTo>
                  <a:pt x="14380" y="2545"/>
                </a:lnTo>
                <a:lnTo>
                  <a:pt x="14842" y="2545"/>
                </a:lnTo>
                <a:lnTo>
                  <a:pt x="15239" y="4926"/>
                </a:lnTo>
                <a:lnTo>
                  <a:pt x="8272" y="4926"/>
                </a:lnTo>
                <a:lnTo>
                  <a:pt x="7617" y="1333"/>
                </a:lnTo>
                <a:cubicBezTo>
                  <a:pt x="7769" y="1234"/>
                  <a:pt x="7932" y="1160"/>
                  <a:pt x="8127" y="1160"/>
                </a:cubicBezTo>
                <a:lnTo>
                  <a:pt x="9190" y="1160"/>
                </a:lnTo>
                <a:cubicBezTo>
                  <a:pt x="9319" y="1160"/>
                  <a:pt x="9381" y="936"/>
                  <a:pt x="9330" y="734"/>
                </a:cubicBezTo>
                <a:cubicBezTo>
                  <a:pt x="9146" y="1"/>
                  <a:pt x="8468" y="0"/>
                  <a:pt x="8468" y="0"/>
                </a:cubicBezTo>
                <a:cubicBezTo>
                  <a:pt x="8468" y="0"/>
                  <a:pt x="6644" y="0"/>
                  <a:pt x="5981" y="0"/>
                </a:cubicBezTo>
                <a:close/>
                <a:moveTo>
                  <a:pt x="8473" y="6035"/>
                </a:moveTo>
                <a:lnTo>
                  <a:pt x="15109" y="6035"/>
                </a:lnTo>
                <a:lnTo>
                  <a:pt x="11037" y="12844"/>
                </a:lnTo>
                <a:cubicBezTo>
                  <a:pt x="10907" y="12638"/>
                  <a:pt x="10758" y="12465"/>
                  <a:pt x="10596" y="12335"/>
                </a:cubicBezTo>
                <a:lnTo>
                  <a:pt x="10780" y="11241"/>
                </a:lnTo>
                <a:lnTo>
                  <a:pt x="11271" y="11241"/>
                </a:lnTo>
                <a:lnTo>
                  <a:pt x="11271" y="10446"/>
                </a:lnTo>
                <a:lnTo>
                  <a:pt x="9972" y="10446"/>
                </a:lnTo>
                <a:lnTo>
                  <a:pt x="9972" y="11241"/>
                </a:lnTo>
                <a:lnTo>
                  <a:pt x="10329" y="11241"/>
                </a:lnTo>
                <a:lnTo>
                  <a:pt x="10183" y="12110"/>
                </a:lnTo>
                <a:cubicBezTo>
                  <a:pt x="10085" y="12080"/>
                  <a:pt x="9984" y="12061"/>
                  <a:pt x="9881" y="12061"/>
                </a:cubicBezTo>
                <a:cubicBezTo>
                  <a:pt x="9859" y="12061"/>
                  <a:pt x="9751" y="12072"/>
                  <a:pt x="9578" y="12090"/>
                </a:cubicBezTo>
                <a:lnTo>
                  <a:pt x="8473" y="6035"/>
                </a:lnTo>
                <a:close/>
                <a:moveTo>
                  <a:pt x="7904" y="6645"/>
                </a:moveTo>
                <a:lnTo>
                  <a:pt x="8911" y="12159"/>
                </a:lnTo>
                <a:cubicBezTo>
                  <a:pt x="8639" y="12188"/>
                  <a:pt x="8326" y="12221"/>
                  <a:pt x="7994" y="12257"/>
                </a:cubicBezTo>
                <a:cubicBezTo>
                  <a:pt x="7752" y="11093"/>
                  <a:pt x="7334" y="10070"/>
                  <a:pt x="6796" y="9280"/>
                </a:cubicBezTo>
                <a:lnTo>
                  <a:pt x="7904" y="6645"/>
                </a:lnTo>
                <a:close/>
                <a:moveTo>
                  <a:pt x="4114" y="8687"/>
                </a:moveTo>
                <a:cubicBezTo>
                  <a:pt x="4764" y="8687"/>
                  <a:pt x="5373" y="8995"/>
                  <a:pt x="5893" y="9527"/>
                </a:cubicBezTo>
                <a:lnTo>
                  <a:pt x="4584" y="12634"/>
                </a:lnTo>
                <a:cubicBezTo>
                  <a:pt x="4288" y="12667"/>
                  <a:pt x="4109" y="12686"/>
                  <a:pt x="4109" y="12686"/>
                </a:cubicBezTo>
                <a:cubicBezTo>
                  <a:pt x="3496" y="12691"/>
                  <a:pt x="2997" y="13543"/>
                  <a:pt x="2997" y="14589"/>
                </a:cubicBezTo>
                <a:cubicBezTo>
                  <a:pt x="2997" y="15507"/>
                  <a:pt x="3381" y="16277"/>
                  <a:pt x="3889" y="16455"/>
                </a:cubicBezTo>
                <a:cubicBezTo>
                  <a:pt x="3930" y="16469"/>
                  <a:pt x="5660" y="16882"/>
                  <a:pt x="7205" y="17249"/>
                </a:cubicBezTo>
                <a:cubicBezTo>
                  <a:pt x="6633" y="19172"/>
                  <a:pt x="5463" y="20494"/>
                  <a:pt x="4114" y="20494"/>
                </a:cubicBezTo>
                <a:cubicBezTo>
                  <a:pt x="2204" y="20494"/>
                  <a:pt x="649" y="17844"/>
                  <a:pt x="649" y="14589"/>
                </a:cubicBezTo>
                <a:cubicBezTo>
                  <a:pt x="649" y="11334"/>
                  <a:pt x="2204" y="8687"/>
                  <a:pt x="4114" y="8687"/>
                </a:cubicBezTo>
                <a:close/>
                <a:moveTo>
                  <a:pt x="17486" y="8687"/>
                </a:moveTo>
                <a:cubicBezTo>
                  <a:pt x="19396" y="8687"/>
                  <a:pt x="20950" y="11334"/>
                  <a:pt x="20949" y="14589"/>
                </a:cubicBezTo>
                <a:cubicBezTo>
                  <a:pt x="20949" y="17844"/>
                  <a:pt x="19396" y="20494"/>
                  <a:pt x="17486" y="20494"/>
                </a:cubicBezTo>
                <a:cubicBezTo>
                  <a:pt x="15575" y="20494"/>
                  <a:pt x="14020" y="17844"/>
                  <a:pt x="14020" y="14589"/>
                </a:cubicBezTo>
                <a:cubicBezTo>
                  <a:pt x="14020" y="12262"/>
                  <a:pt x="14816" y="10246"/>
                  <a:pt x="15967" y="9286"/>
                </a:cubicBezTo>
                <a:lnTo>
                  <a:pt x="16406" y="11920"/>
                </a:lnTo>
                <a:cubicBezTo>
                  <a:pt x="16436" y="12122"/>
                  <a:pt x="16790" y="14404"/>
                  <a:pt x="17692" y="15438"/>
                </a:cubicBezTo>
                <a:lnTo>
                  <a:pt x="18055" y="14520"/>
                </a:lnTo>
                <a:cubicBezTo>
                  <a:pt x="17342" y="13701"/>
                  <a:pt x="17039" y="11666"/>
                  <a:pt x="17036" y="11646"/>
                </a:cubicBezTo>
                <a:lnTo>
                  <a:pt x="16577" y="8894"/>
                </a:lnTo>
                <a:cubicBezTo>
                  <a:pt x="16867" y="8760"/>
                  <a:pt x="17171" y="8687"/>
                  <a:pt x="17486" y="8687"/>
                </a:cubicBezTo>
                <a:close/>
                <a:moveTo>
                  <a:pt x="6415" y="10184"/>
                </a:moveTo>
                <a:cubicBezTo>
                  <a:pt x="6803" y="10772"/>
                  <a:pt x="7112" y="11504"/>
                  <a:pt x="7314" y="12332"/>
                </a:cubicBezTo>
                <a:cubicBezTo>
                  <a:pt x="6660" y="12403"/>
                  <a:pt x="5985" y="12480"/>
                  <a:pt x="5424" y="12542"/>
                </a:cubicBezTo>
                <a:lnTo>
                  <a:pt x="6415" y="10184"/>
                </a:lnTo>
                <a:close/>
                <a:moveTo>
                  <a:pt x="8776" y="12764"/>
                </a:moveTo>
                <a:cubicBezTo>
                  <a:pt x="8525" y="13134"/>
                  <a:pt x="8338" y="13628"/>
                  <a:pt x="8249" y="14189"/>
                </a:cubicBezTo>
                <a:lnTo>
                  <a:pt x="8222" y="14189"/>
                </a:lnTo>
                <a:cubicBezTo>
                  <a:pt x="8206" y="13725"/>
                  <a:pt x="8164" y="13271"/>
                  <a:pt x="8098" y="12836"/>
                </a:cubicBezTo>
                <a:lnTo>
                  <a:pt x="8776" y="12764"/>
                </a:lnTo>
                <a:close/>
                <a:moveTo>
                  <a:pt x="9881" y="12767"/>
                </a:moveTo>
                <a:cubicBezTo>
                  <a:pt x="10586" y="12767"/>
                  <a:pt x="11160" y="13745"/>
                  <a:pt x="11160" y="14946"/>
                </a:cubicBezTo>
                <a:cubicBezTo>
                  <a:pt x="11160" y="16148"/>
                  <a:pt x="10586" y="17123"/>
                  <a:pt x="9881" y="17123"/>
                </a:cubicBezTo>
                <a:cubicBezTo>
                  <a:pt x="9843" y="17123"/>
                  <a:pt x="9805" y="17120"/>
                  <a:pt x="9768" y="17114"/>
                </a:cubicBezTo>
                <a:lnTo>
                  <a:pt x="10134" y="14932"/>
                </a:lnTo>
                <a:cubicBezTo>
                  <a:pt x="10167" y="14736"/>
                  <a:pt x="10101" y="14530"/>
                  <a:pt x="9986" y="14474"/>
                </a:cubicBezTo>
                <a:cubicBezTo>
                  <a:pt x="9871" y="14418"/>
                  <a:pt x="9750" y="14531"/>
                  <a:pt x="9717" y="14727"/>
                </a:cubicBezTo>
                <a:lnTo>
                  <a:pt x="9349" y="16927"/>
                </a:lnTo>
                <a:cubicBezTo>
                  <a:pt x="8908" y="16582"/>
                  <a:pt x="8602" y="15824"/>
                  <a:pt x="8602" y="14946"/>
                </a:cubicBezTo>
                <a:cubicBezTo>
                  <a:pt x="8602" y="13745"/>
                  <a:pt x="9176" y="12767"/>
                  <a:pt x="9881" y="12767"/>
                </a:cubicBezTo>
                <a:close/>
                <a:moveTo>
                  <a:pt x="7434" y="12905"/>
                </a:moveTo>
                <a:cubicBezTo>
                  <a:pt x="7505" y="13308"/>
                  <a:pt x="7549" y="13729"/>
                  <a:pt x="7568" y="14163"/>
                </a:cubicBezTo>
                <a:lnTo>
                  <a:pt x="4783" y="14059"/>
                </a:lnTo>
                <a:lnTo>
                  <a:pt x="5169" y="13144"/>
                </a:lnTo>
                <a:lnTo>
                  <a:pt x="7434" y="12905"/>
                </a:lnTo>
                <a:close/>
                <a:moveTo>
                  <a:pt x="4332" y="13233"/>
                </a:moveTo>
                <a:lnTo>
                  <a:pt x="3538" y="15122"/>
                </a:lnTo>
                <a:lnTo>
                  <a:pt x="4819" y="15168"/>
                </a:lnTo>
                <a:cubicBezTo>
                  <a:pt x="4692" y="15614"/>
                  <a:pt x="4424" y="15925"/>
                  <a:pt x="4114" y="15925"/>
                </a:cubicBezTo>
                <a:cubicBezTo>
                  <a:pt x="3682" y="15925"/>
                  <a:pt x="3330" y="15325"/>
                  <a:pt x="3330" y="14589"/>
                </a:cubicBezTo>
                <a:cubicBezTo>
                  <a:pt x="3330" y="13853"/>
                  <a:pt x="3683" y="13256"/>
                  <a:pt x="4114" y="13256"/>
                </a:cubicBezTo>
                <a:lnTo>
                  <a:pt x="4332" y="13233"/>
                </a:lnTo>
                <a:close/>
                <a:moveTo>
                  <a:pt x="5175" y="15182"/>
                </a:moveTo>
                <a:lnTo>
                  <a:pt x="7554" y="15271"/>
                </a:lnTo>
                <a:cubicBezTo>
                  <a:pt x="7520" y="15772"/>
                  <a:pt x="7451" y="16251"/>
                  <a:pt x="7348" y="16705"/>
                </a:cubicBezTo>
                <a:lnTo>
                  <a:pt x="4795" y="16095"/>
                </a:lnTo>
                <a:cubicBezTo>
                  <a:pt x="4970" y="15864"/>
                  <a:pt x="5105" y="15548"/>
                  <a:pt x="5175" y="15182"/>
                </a:cubicBezTo>
                <a:close/>
                <a:moveTo>
                  <a:pt x="8205" y="15335"/>
                </a:moveTo>
                <a:cubicBezTo>
                  <a:pt x="8258" y="15999"/>
                  <a:pt x="8444" y="16593"/>
                  <a:pt x="8717" y="17034"/>
                </a:cubicBezTo>
                <a:lnTo>
                  <a:pt x="8005" y="16864"/>
                </a:lnTo>
                <a:cubicBezTo>
                  <a:pt x="8104" y="16376"/>
                  <a:pt x="8172" y="15864"/>
                  <a:pt x="8205" y="15335"/>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4" name="Swimmer"/>
          <p:cNvSpPr/>
          <p:nvPr/>
        </p:nvSpPr>
        <p:spPr>
          <a:xfrm>
            <a:off x="8108764" y="2379569"/>
            <a:ext cx="1261156" cy="543188"/>
          </a:xfrm>
          <a:custGeom>
            <a:avLst/>
            <a:gdLst/>
            <a:ahLst/>
            <a:cxnLst>
              <a:cxn ang="0">
                <a:pos x="wd2" y="hd2"/>
              </a:cxn>
              <a:cxn ang="5400000">
                <a:pos x="wd2" y="hd2"/>
              </a:cxn>
              <a:cxn ang="10800000">
                <a:pos x="wd2" y="hd2"/>
              </a:cxn>
              <a:cxn ang="16200000">
                <a:pos x="wd2" y="hd2"/>
              </a:cxn>
            </a:cxnLst>
            <a:rect l="0" t="0" r="r" b="b"/>
            <a:pathLst>
              <a:path w="21563" h="21352" extrusionOk="0">
                <a:moveTo>
                  <a:pt x="10699" y="3"/>
                </a:moveTo>
                <a:cubicBezTo>
                  <a:pt x="10557" y="25"/>
                  <a:pt x="10421" y="153"/>
                  <a:pt x="10313" y="375"/>
                </a:cubicBezTo>
                <a:cubicBezTo>
                  <a:pt x="9750" y="1529"/>
                  <a:pt x="8232" y="4895"/>
                  <a:pt x="6624" y="10638"/>
                </a:cubicBezTo>
                <a:cubicBezTo>
                  <a:pt x="6524" y="10996"/>
                  <a:pt x="6377" y="11266"/>
                  <a:pt x="6203" y="11409"/>
                </a:cubicBezTo>
                <a:cubicBezTo>
                  <a:pt x="4264" y="12999"/>
                  <a:pt x="1690" y="16936"/>
                  <a:pt x="0" y="19724"/>
                </a:cubicBezTo>
                <a:cubicBezTo>
                  <a:pt x="525" y="19649"/>
                  <a:pt x="1055" y="19890"/>
                  <a:pt x="1538" y="20445"/>
                </a:cubicBezTo>
                <a:lnTo>
                  <a:pt x="1691" y="20619"/>
                </a:lnTo>
                <a:cubicBezTo>
                  <a:pt x="2541" y="21596"/>
                  <a:pt x="3542" y="21596"/>
                  <a:pt x="4392" y="20619"/>
                </a:cubicBezTo>
                <a:lnTo>
                  <a:pt x="4545" y="20445"/>
                </a:lnTo>
                <a:cubicBezTo>
                  <a:pt x="5395" y="19468"/>
                  <a:pt x="6394" y="19468"/>
                  <a:pt x="7244" y="20445"/>
                </a:cubicBezTo>
                <a:lnTo>
                  <a:pt x="7397" y="20619"/>
                </a:lnTo>
                <a:cubicBezTo>
                  <a:pt x="8247" y="21596"/>
                  <a:pt x="9246" y="21596"/>
                  <a:pt x="10096" y="20619"/>
                </a:cubicBezTo>
                <a:lnTo>
                  <a:pt x="10251" y="20445"/>
                </a:lnTo>
                <a:cubicBezTo>
                  <a:pt x="11100" y="19468"/>
                  <a:pt x="12100" y="19468"/>
                  <a:pt x="12950" y="20445"/>
                </a:cubicBezTo>
                <a:lnTo>
                  <a:pt x="13103" y="20619"/>
                </a:lnTo>
                <a:cubicBezTo>
                  <a:pt x="13952" y="21596"/>
                  <a:pt x="14952" y="21596"/>
                  <a:pt x="15802" y="20619"/>
                </a:cubicBezTo>
                <a:lnTo>
                  <a:pt x="15957" y="20445"/>
                </a:lnTo>
                <a:cubicBezTo>
                  <a:pt x="16444" y="19884"/>
                  <a:pt x="16981" y="19645"/>
                  <a:pt x="17511" y="19728"/>
                </a:cubicBezTo>
                <a:cubicBezTo>
                  <a:pt x="17517" y="18186"/>
                  <a:pt x="17392" y="16128"/>
                  <a:pt x="16794" y="14674"/>
                </a:cubicBezTo>
                <a:cubicBezTo>
                  <a:pt x="15586" y="11736"/>
                  <a:pt x="14164" y="11625"/>
                  <a:pt x="12897" y="13861"/>
                </a:cubicBezTo>
                <a:cubicBezTo>
                  <a:pt x="12362" y="14806"/>
                  <a:pt x="11911" y="15240"/>
                  <a:pt x="11632" y="15437"/>
                </a:cubicBezTo>
                <a:cubicBezTo>
                  <a:pt x="11458" y="15560"/>
                  <a:pt x="11269" y="15432"/>
                  <a:pt x="11147" y="15119"/>
                </a:cubicBezTo>
                <a:lnTo>
                  <a:pt x="10509" y="13481"/>
                </a:lnTo>
                <a:cubicBezTo>
                  <a:pt x="10395" y="13189"/>
                  <a:pt x="10359" y="12779"/>
                  <a:pt x="10414" y="12408"/>
                </a:cubicBezTo>
                <a:cubicBezTo>
                  <a:pt x="10576" y="11331"/>
                  <a:pt x="10935" y="8947"/>
                  <a:pt x="11327" y="6483"/>
                </a:cubicBezTo>
                <a:cubicBezTo>
                  <a:pt x="11384" y="6124"/>
                  <a:pt x="11562" y="5962"/>
                  <a:pt x="11713" y="6123"/>
                </a:cubicBezTo>
                <a:cubicBezTo>
                  <a:pt x="13449" y="7974"/>
                  <a:pt x="15699" y="7346"/>
                  <a:pt x="17730" y="8555"/>
                </a:cubicBezTo>
                <a:cubicBezTo>
                  <a:pt x="17870" y="8638"/>
                  <a:pt x="17982" y="8888"/>
                  <a:pt x="18010" y="9213"/>
                </a:cubicBezTo>
                <a:cubicBezTo>
                  <a:pt x="18124" y="10539"/>
                  <a:pt x="18454" y="11713"/>
                  <a:pt x="18846" y="12308"/>
                </a:cubicBezTo>
                <a:cubicBezTo>
                  <a:pt x="19225" y="12884"/>
                  <a:pt x="19321" y="13076"/>
                  <a:pt x="19541" y="13741"/>
                </a:cubicBezTo>
                <a:cubicBezTo>
                  <a:pt x="19607" y="13938"/>
                  <a:pt x="19738" y="13913"/>
                  <a:pt x="19791" y="13698"/>
                </a:cubicBezTo>
                <a:cubicBezTo>
                  <a:pt x="19954" y="13037"/>
                  <a:pt x="19884" y="12369"/>
                  <a:pt x="19674" y="11518"/>
                </a:cubicBezTo>
                <a:cubicBezTo>
                  <a:pt x="19616" y="11281"/>
                  <a:pt x="19733" y="11017"/>
                  <a:pt x="19835" y="11157"/>
                </a:cubicBezTo>
                <a:cubicBezTo>
                  <a:pt x="20263" y="11754"/>
                  <a:pt x="20782" y="12636"/>
                  <a:pt x="20995" y="13005"/>
                </a:cubicBezTo>
                <a:cubicBezTo>
                  <a:pt x="21059" y="13116"/>
                  <a:pt x="21144" y="13165"/>
                  <a:pt x="21218" y="13090"/>
                </a:cubicBezTo>
                <a:cubicBezTo>
                  <a:pt x="21448" y="12856"/>
                  <a:pt x="21235" y="12423"/>
                  <a:pt x="21413" y="12265"/>
                </a:cubicBezTo>
                <a:cubicBezTo>
                  <a:pt x="21526" y="12164"/>
                  <a:pt x="21600" y="11797"/>
                  <a:pt x="21543" y="11336"/>
                </a:cubicBezTo>
                <a:cubicBezTo>
                  <a:pt x="21149" y="8169"/>
                  <a:pt x="20315" y="7096"/>
                  <a:pt x="19861" y="6398"/>
                </a:cubicBezTo>
                <a:cubicBezTo>
                  <a:pt x="19733" y="6199"/>
                  <a:pt x="19585" y="6080"/>
                  <a:pt x="19430" y="6045"/>
                </a:cubicBezTo>
                <a:cubicBezTo>
                  <a:pt x="18971" y="5941"/>
                  <a:pt x="17852" y="5576"/>
                  <a:pt x="16974" y="4391"/>
                </a:cubicBezTo>
                <a:cubicBezTo>
                  <a:pt x="14403" y="1460"/>
                  <a:pt x="11722" y="330"/>
                  <a:pt x="10842" y="19"/>
                </a:cubicBezTo>
                <a:cubicBezTo>
                  <a:pt x="10794" y="2"/>
                  <a:pt x="10746" y="-4"/>
                  <a:pt x="10699" y="3"/>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5" name="Weightlifting"/>
          <p:cNvSpPr/>
          <p:nvPr/>
        </p:nvSpPr>
        <p:spPr>
          <a:xfrm>
            <a:off x="8108764" y="6842201"/>
            <a:ext cx="1261156" cy="520472"/>
          </a:xfrm>
          <a:custGeom>
            <a:avLst/>
            <a:gdLst/>
            <a:ahLst/>
            <a:cxnLst>
              <a:cxn ang="0">
                <a:pos x="wd2" y="hd2"/>
              </a:cxn>
              <a:cxn ang="5400000">
                <a:pos x="wd2" y="hd2"/>
              </a:cxn>
              <a:cxn ang="10800000">
                <a:pos x="wd2" y="hd2"/>
              </a:cxn>
              <a:cxn ang="16200000">
                <a:pos x="wd2" y="hd2"/>
              </a:cxn>
            </a:cxnLst>
            <a:rect l="0" t="0" r="r" b="b"/>
            <a:pathLst>
              <a:path w="21600" h="21600" extrusionOk="0">
                <a:moveTo>
                  <a:pt x="4641" y="0"/>
                </a:moveTo>
                <a:cubicBezTo>
                  <a:pt x="4436" y="0"/>
                  <a:pt x="4268" y="407"/>
                  <a:pt x="4268" y="904"/>
                </a:cubicBezTo>
                <a:lnTo>
                  <a:pt x="4268" y="3980"/>
                </a:lnTo>
                <a:cubicBezTo>
                  <a:pt x="4241" y="3967"/>
                  <a:pt x="4214" y="3952"/>
                  <a:pt x="4187" y="3952"/>
                </a:cubicBezTo>
                <a:lnTo>
                  <a:pt x="2605" y="3952"/>
                </a:lnTo>
                <a:cubicBezTo>
                  <a:pt x="2400" y="3952"/>
                  <a:pt x="2232" y="4358"/>
                  <a:pt x="2232" y="4856"/>
                </a:cubicBezTo>
                <a:lnTo>
                  <a:pt x="2232" y="9450"/>
                </a:lnTo>
                <a:lnTo>
                  <a:pt x="557" y="9450"/>
                </a:lnTo>
                <a:cubicBezTo>
                  <a:pt x="249" y="9450"/>
                  <a:pt x="0" y="10054"/>
                  <a:pt x="0" y="10800"/>
                </a:cubicBezTo>
                <a:cubicBezTo>
                  <a:pt x="0" y="11546"/>
                  <a:pt x="249" y="12150"/>
                  <a:pt x="557" y="12150"/>
                </a:cubicBezTo>
                <a:lnTo>
                  <a:pt x="2232" y="12150"/>
                </a:lnTo>
                <a:lnTo>
                  <a:pt x="2232" y="16744"/>
                </a:lnTo>
                <a:cubicBezTo>
                  <a:pt x="2232" y="17242"/>
                  <a:pt x="2400" y="17648"/>
                  <a:pt x="2605" y="17648"/>
                </a:cubicBezTo>
                <a:lnTo>
                  <a:pt x="4187" y="17648"/>
                </a:lnTo>
                <a:cubicBezTo>
                  <a:pt x="4214" y="17648"/>
                  <a:pt x="4241" y="17633"/>
                  <a:pt x="4268" y="17620"/>
                </a:cubicBezTo>
                <a:lnTo>
                  <a:pt x="4268" y="20696"/>
                </a:lnTo>
                <a:cubicBezTo>
                  <a:pt x="4268" y="21193"/>
                  <a:pt x="4436" y="21600"/>
                  <a:pt x="4641" y="21600"/>
                </a:cubicBezTo>
                <a:lnTo>
                  <a:pt x="6218" y="21600"/>
                </a:lnTo>
                <a:cubicBezTo>
                  <a:pt x="6423" y="21600"/>
                  <a:pt x="6591" y="21193"/>
                  <a:pt x="6591" y="20696"/>
                </a:cubicBezTo>
                <a:lnTo>
                  <a:pt x="6591" y="12150"/>
                </a:lnTo>
                <a:lnTo>
                  <a:pt x="10800" y="12150"/>
                </a:lnTo>
                <a:lnTo>
                  <a:pt x="15004" y="12150"/>
                </a:lnTo>
                <a:lnTo>
                  <a:pt x="15004" y="20696"/>
                </a:lnTo>
                <a:cubicBezTo>
                  <a:pt x="15004" y="21193"/>
                  <a:pt x="15170" y="21600"/>
                  <a:pt x="15375" y="21600"/>
                </a:cubicBezTo>
                <a:lnTo>
                  <a:pt x="16959" y="21600"/>
                </a:lnTo>
                <a:cubicBezTo>
                  <a:pt x="17164" y="21600"/>
                  <a:pt x="17332" y="21193"/>
                  <a:pt x="17332" y="20696"/>
                </a:cubicBezTo>
                <a:lnTo>
                  <a:pt x="17332" y="17620"/>
                </a:lnTo>
                <a:cubicBezTo>
                  <a:pt x="17359" y="17633"/>
                  <a:pt x="17386" y="17648"/>
                  <a:pt x="17413" y="17648"/>
                </a:cubicBezTo>
                <a:lnTo>
                  <a:pt x="18995" y="17648"/>
                </a:lnTo>
                <a:cubicBezTo>
                  <a:pt x="19200" y="17648"/>
                  <a:pt x="19368" y="17242"/>
                  <a:pt x="19368" y="16744"/>
                </a:cubicBezTo>
                <a:lnTo>
                  <a:pt x="19368" y="12150"/>
                </a:lnTo>
                <a:lnTo>
                  <a:pt x="21043" y="12150"/>
                </a:lnTo>
                <a:cubicBezTo>
                  <a:pt x="21351" y="12150"/>
                  <a:pt x="21600" y="11546"/>
                  <a:pt x="21600" y="10800"/>
                </a:cubicBezTo>
                <a:cubicBezTo>
                  <a:pt x="21600" y="10054"/>
                  <a:pt x="21351" y="9450"/>
                  <a:pt x="21043" y="9450"/>
                </a:cubicBezTo>
                <a:lnTo>
                  <a:pt x="19368" y="9450"/>
                </a:lnTo>
                <a:lnTo>
                  <a:pt x="19368" y="4856"/>
                </a:lnTo>
                <a:cubicBezTo>
                  <a:pt x="19368" y="4358"/>
                  <a:pt x="19200" y="3952"/>
                  <a:pt x="18995" y="3952"/>
                </a:cubicBezTo>
                <a:lnTo>
                  <a:pt x="17413" y="3952"/>
                </a:lnTo>
                <a:cubicBezTo>
                  <a:pt x="17386" y="3952"/>
                  <a:pt x="17359" y="3967"/>
                  <a:pt x="17332" y="3980"/>
                </a:cubicBezTo>
                <a:lnTo>
                  <a:pt x="17332" y="904"/>
                </a:lnTo>
                <a:cubicBezTo>
                  <a:pt x="17332" y="407"/>
                  <a:pt x="17164" y="0"/>
                  <a:pt x="16959" y="0"/>
                </a:cubicBezTo>
                <a:lnTo>
                  <a:pt x="15382" y="0"/>
                </a:lnTo>
                <a:cubicBezTo>
                  <a:pt x="15177" y="0"/>
                  <a:pt x="15009" y="407"/>
                  <a:pt x="15009" y="904"/>
                </a:cubicBezTo>
                <a:lnTo>
                  <a:pt x="15009" y="9450"/>
                </a:lnTo>
                <a:lnTo>
                  <a:pt x="10800" y="9450"/>
                </a:lnTo>
                <a:lnTo>
                  <a:pt x="6596" y="9450"/>
                </a:lnTo>
                <a:lnTo>
                  <a:pt x="6596" y="904"/>
                </a:lnTo>
                <a:cubicBezTo>
                  <a:pt x="6596" y="407"/>
                  <a:pt x="6430" y="0"/>
                  <a:pt x="6225" y="0"/>
                </a:cubicBezTo>
                <a:lnTo>
                  <a:pt x="4641"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6" name="Walking"/>
          <p:cNvSpPr/>
          <p:nvPr/>
        </p:nvSpPr>
        <p:spPr>
          <a:xfrm>
            <a:off x="3985857" y="2211321"/>
            <a:ext cx="559202" cy="879684"/>
          </a:xfrm>
          <a:custGeom>
            <a:avLst/>
            <a:gdLst/>
            <a:ahLst/>
            <a:cxnLst>
              <a:cxn ang="0">
                <a:pos x="wd2" y="hd2"/>
              </a:cxn>
              <a:cxn ang="5400000">
                <a:pos x="wd2" y="hd2"/>
              </a:cxn>
              <a:cxn ang="10800000">
                <a:pos x="wd2" y="hd2"/>
              </a:cxn>
              <a:cxn ang="16200000">
                <a:pos x="wd2" y="hd2"/>
              </a:cxn>
            </a:cxnLst>
            <a:rect l="0" t="0" r="r" b="b"/>
            <a:pathLst>
              <a:path w="21155" h="21600" extrusionOk="0">
                <a:moveTo>
                  <a:pt x="12595" y="0"/>
                </a:moveTo>
                <a:cubicBezTo>
                  <a:pt x="11888" y="0"/>
                  <a:pt x="11182" y="175"/>
                  <a:pt x="10642" y="525"/>
                </a:cubicBezTo>
                <a:cubicBezTo>
                  <a:pt x="9564" y="1225"/>
                  <a:pt x="9564" y="2359"/>
                  <a:pt x="10642" y="3059"/>
                </a:cubicBezTo>
                <a:cubicBezTo>
                  <a:pt x="11721" y="3759"/>
                  <a:pt x="13469" y="3759"/>
                  <a:pt x="14547" y="3059"/>
                </a:cubicBezTo>
                <a:cubicBezTo>
                  <a:pt x="15626" y="2359"/>
                  <a:pt x="15626" y="1225"/>
                  <a:pt x="14547" y="525"/>
                </a:cubicBezTo>
                <a:cubicBezTo>
                  <a:pt x="14008" y="175"/>
                  <a:pt x="13302" y="0"/>
                  <a:pt x="12595" y="0"/>
                </a:cubicBezTo>
                <a:close/>
                <a:moveTo>
                  <a:pt x="10897" y="3858"/>
                </a:moveTo>
                <a:cubicBezTo>
                  <a:pt x="10134" y="3888"/>
                  <a:pt x="9610" y="4121"/>
                  <a:pt x="9610" y="4121"/>
                </a:cubicBezTo>
                <a:lnTo>
                  <a:pt x="5783" y="5439"/>
                </a:lnTo>
                <a:lnTo>
                  <a:pt x="2926" y="6234"/>
                </a:lnTo>
                <a:cubicBezTo>
                  <a:pt x="2538" y="6341"/>
                  <a:pt x="2256" y="6567"/>
                  <a:pt x="2177" y="6836"/>
                </a:cubicBezTo>
                <a:lnTo>
                  <a:pt x="1184" y="10206"/>
                </a:lnTo>
                <a:cubicBezTo>
                  <a:pt x="1052" y="10653"/>
                  <a:pt x="1504" y="11086"/>
                  <a:pt x="2192" y="11171"/>
                </a:cubicBezTo>
                <a:cubicBezTo>
                  <a:pt x="2881" y="11256"/>
                  <a:pt x="3545" y="10964"/>
                  <a:pt x="3677" y="10516"/>
                </a:cubicBezTo>
                <a:lnTo>
                  <a:pt x="4545" y="7575"/>
                </a:lnTo>
                <a:lnTo>
                  <a:pt x="7179" y="6843"/>
                </a:lnTo>
                <a:lnTo>
                  <a:pt x="5674" y="11097"/>
                </a:lnTo>
                <a:cubicBezTo>
                  <a:pt x="5594" y="11209"/>
                  <a:pt x="5538" y="11331"/>
                  <a:pt x="5513" y="11460"/>
                </a:cubicBezTo>
                <a:lnTo>
                  <a:pt x="4779" y="15196"/>
                </a:lnTo>
                <a:lnTo>
                  <a:pt x="305" y="19693"/>
                </a:lnTo>
                <a:cubicBezTo>
                  <a:pt x="-266" y="20267"/>
                  <a:pt x="-12" y="21032"/>
                  <a:pt x="872" y="21403"/>
                </a:cubicBezTo>
                <a:cubicBezTo>
                  <a:pt x="1191" y="21536"/>
                  <a:pt x="1547" y="21600"/>
                  <a:pt x="1901" y="21600"/>
                </a:cubicBezTo>
                <a:cubicBezTo>
                  <a:pt x="2526" y="21600"/>
                  <a:pt x="3141" y="21401"/>
                  <a:pt x="3505" y="21035"/>
                </a:cubicBezTo>
                <a:lnTo>
                  <a:pt x="8214" y="16301"/>
                </a:lnTo>
                <a:cubicBezTo>
                  <a:pt x="8368" y="16146"/>
                  <a:pt x="8466" y="15970"/>
                  <a:pt x="8502" y="15787"/>
                </a:cubicBezTo>
                <a:lnTo>
                  <a:pt x="9108" y="12709"/>
                </a:lnTo>
                <a:lnTo>
                  <a:pt x="14079" y="16306"/>
                </a:lnTo>
                <a:lnTo>
                  <a:pt x="15307" y="20589"/>
                </a:lnTo>
                <a:cubicBezTo>
                  <a:pt x="15477" y="21184"/>
                  <a:pt x="16276" y="21600"/>
                  <a:pt x="17176" y="21600"/>
                </a:cubicBezTo>
                <a:cubicBezTo>
                  <a:pt x="17292" y="21600"/>
                  <a:pt x="17409" y="21592"/>
                  <a:pt x="17527" y="21578"/>
                </a:cubicBezTo>
                <a:cubicBezTo>
                  <a:pt x="18561" y="21453"/>
                  <a:pt x="19243" y="20808"/>
                  <a:pt x="19051" y="20137"/>
                </a:cubicBezTo>
                <a:lnTo>
                  <a:pt x="17727" y="15513"/>
                </a:lnTo>
                <a:cubicBezTo>
                  <a:pt x="17663" y="15290"/>
                  <a:pt x="17506" y="15081"/>
                  <a:pt x="17272" y="14912"/>
                </a:cubicBezTo>
                <a:lnTo>
                  <a:pt x="12070" y="11149"/>
                </a:lnTo>
                <a:lnTo>
                  <a:pt x="13099" y="8066"/>
                </a:lnTo>
                <a:lnTo>
                  <a:pt x="14261" y="9345"/>
                </a:lnTo>
                <a:cubicBezTo>
                  <a:pt x="14388" y="9485"/>
                  <a:pt x="14576" y="9597"/>
                  <a:pt x="14800" y="9668"/>
                </a:cubicBezTo>
                <a:lnTo>
                  <a:pt x="19329" y="11102"/>
                </a:lnTo>
                <a:cubicBezTo>
                  <a:pt x="19508" y="11159"/>
                  <a:pt x="19698" y="11185"/>
                  <a:pt x="19885" y="11185"/>
                </a:cubicBezTo>
                <a:cubicBezTo>
                  <a:pt x="20356" y="11185"/>
                  <a:pt x="20806" y="11015"/>
                  <a:pt x="21027" y="10722"/>
                </a:cubicBezTo>
                <a:cubicBezTo>
                  <a:pt x="21334" y="10313"/>
                  <a:pt x="21072" y="9820"/>
                  <a:pt x="20442" y="9620"/>
                </a:cubicBezTo>
                <a:lnTo>
                  <a:pt x="16256" y="8294"/>
                </a:lnTo>
                <a:lnTo>
                  <a:pt x="14441" y="6296"/>
                </a:lnTo>
                <a:lnTo>
                  <a:pt x="13294" y="4732"/>
                </a:lnTo>
                <a:cubicBezTo>
                  <a:pt x="12990" y="4278"/>
                  <a:pt x="12391" y="4063"/>
                  <a:pt x="12007" y="3967"/>
                </a:cubicBezTo>
                <a:cubicBezTo>
                  <a:pt x="11975" y="3959"/>
                  <a:pt x="11942" y="3950"/>
                  <a:pt x="11908" y="3944"/>
                </a:cubicBezTo>
                <a:cubicBezTo>
                  <a:pt x="11757" y="3910"/>
                  <a:pt x="11656" y="3898"/>
                  <a:pt x="11656" y="3898"/>
                </a:cubicBezTo>
                <a:cubicBezTo>
                  <a:pt x="11512" y="3876"/>
                  <a:pt x="11372" y="3864"/>
                  <a:pt x="11238" y="3858"/>
                </a:cubicBezTo>
                <a:cubicBezTo>
                  <a:pt x="11120" y="3852"/>
                  <a:pt x="11006" y="3853"/>
                  <a:pt x="10897" y="385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7" name="Drumstick"/>
          <p:cNvSpPr/>
          <p:nvPr/>
        </p:nvSpPr>
        <p:spPr>
          <a:xfrm>
            <a:off x="3643173" y="4640107"/>
            <a:ext cx="1244570" cy="543187"/>
          </a:xfrm>
          <a:custGeom>
            <a:avLst/>
            <a:gdLst/>
            <a:ahLst/>
            <a:cxnLst>
              <a:cxn ang="0">
                <a:pos x="wd2" y="hd2"/>
              </a:cxn>
              <a:cxn ang="5400000">
                <a:pos x="wd2" y="hd2"/>
              </a:cxn>
              <a:cxn ang="10800000">
                <a:pos x="wd2" y="hd2"/>
              </a:cxn>
              <a:cxn ang="16200000">
                <a:pos x="wd2" y="hd2"/>
              </a:cxn>
            </a:cxnLst>
            <a:rect l="0" t="0" r="r" b="b"/>
            <a:pathLst>
              <a:path w="19602" h="20840" extrusionOk="0">
                <a:moveTo>
                  <a:pt x="15525" y="7"/>
                </a:moveTo>
                <a:cubicBezTo>
                  <a:pt x="15203" y="32"/>
                  <a:pt x="14863" y="131"/>
                  <a:pt x="14507" y="309"/>
                </a:cubicBezTo>
                <a:cubicBezTo>
                  <a:pt x="10195" y="2468"/>
                  <a:pt x="9964" y="7748"/>
                  <a:pt x="6953" y="9256"/>
                </a:cubicBezTo>
                <a:cubicBezTo>
                  <a:pt x="6453" y="9506"/>
                  <a:pt x="5903" y="10046"/>
                  <a:pt x="5624" y="10937"/>
                </a:cubicBezTo>
                <a:cubicBezTo>
                  <a:pt x="5575" y="11095"/>
                  <a:pt x="5556" y="11295"/>
                  <a:pt x="5572" y="11489"/>
                </a:cubicBezTo>
                <a:lnTo>
                  <a:pt x="5591" y="11698"/>
                </a:lnTo>
                <a:cubicBezTo>
                  <a:pt x="4507" y="12241"/>
                  <a:pt x="3515" y="12735"/>
                  <a:pt x="2852" y="13067"/>
                </a:cubicBezTo>
                <a:cubicBezTo>
                  <a:pt x="1974" y="13506"/>
                  <a:pt x="1621" y="11428"/>
                  <a:pt x="612" y="11933"/>
                </a:cubicBezTo>
                <a:cubicBezTo>
                  <a:pt x="-253" y="12366"/>
                  <a:pt x="-141" y="15148"/>
                  <a:pt x="569" y="16278"/>
                </a:cubicBezTo>
                <a:cubicBezTo>
                  <a:pt x="646" y="16400"/>
                  <a:pt x="668" y="16654"/>
                  <a:pt x="617" y="16841"/>
                </a:cubicBezTo>
                <a:cubicBezTo>
                  <a:pt x="147" y="18562"/>
                  <a:pt x="494" y="21227"/>
                  <a:pt x="1359" y="20794"/>
                </a:cubicBezTo>
                <a:cubicBezTo>
                  <a:pt x="2369" y="20289"/>
                  <a:pt x="2357" y="18038"/>
                  <a:pt x="3235" y="17598"/>
                </a:cubicBezTo>
                <a:cubicBezTo>
                  <a:pt x="3898" y="17266"/>
                  <a:pt x="4888" y="16768"/>
                  <a:pt x="5972" y="16226"/>
                </a:cubicBezTo>
                <a:lnTo>
                  <a:pt x="5992" y="16457"/>
                </a:lnTo>
                <a:cubicBezTo>
                  <a:pt x="6006" y="16629"/>
                  <a:pt x="6047" y="16784"/>
                  <a:pt x="6107" y="16882"/>
                </a:cubicBezTo>
                <a:cubicBezTo>
                  <a:pt x="6550" y="17608"/>
                  <a:pt x="7107" y="17418"/>
                  <a:pt x="7621" y="17162"/>
                </a:cubicBezTo>
                <a:cubicBezTo>
                  <a:pt x="10647" y="15647"/>
                  <a:pt x="11646" y="20312"/>
                  <a:pt x="16010" y="18127"/>
                </a:cubicBezTo>
                <a:cubicBezTo>
                  <a:pt x="21347" y="15456"/>
                  <a:pt x="20360" y="-373"/>
                  <a:pt x="15525" y="7"/>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8" name="Bottle"/>
          <p:cNvSpPr/>
          <p:nvPr/>
        </p:nvSpPr>
        <p:spPr>
          <a:xfrm>
            <a:off x="6187872" y="2211321"/>
            <a:ext cx="278079" cy="879684"/>
          </a:xfrm>
          <a:custGeom>
            <a:avLst/>
            <a:gdLst/>
            <a:ahLst/>
            <a:cxnLst>
              <a:cxn ang="0">
                <a:pos x="wd2" y="hd2"/>
              </a:cxn>
              <a:cxn ang="5400000">
                <a:pos x="wd2" y="hd2"/>
              </a:cxn>
              <a:cxn ang="10800000">
                <a:pos x="wd2" y="hd2"/>
              </a:cxn>
              <a:cxn ang="16200000">
                <a:pos x="wd2" y="hd2"/>
              </a:cxn>
            </a:cxnLst>
            <a:rect l="0" t="0" r="r" b="b"/>
            <a:pathLst>
              <a:path w="21538" h="21600" extrusionOk="0">
                <a:moveTo>
                  <a:pt x="8022" y="0"/>
                </a:moveTo>
                <a:cubicBezTo>
                  <a:pt x="5433" y="0"/>
                  <a:pt x="5163" y="242"/>
                  <a:pt x="5163" y="415"/>
                </a:cubicBezTo>
                <a:lnTo>
                  <a:pt x="5163" y="1350"/>
                </a:lnTo>
                <a:cubicBezTo>
                  <a:pt x="5163" y="1415"/>
                  <a:pt x="5333" y="1463"/>
                  <a:pt x="5520" y="1463"/>
                </a:cubicBezTo>
                <a:lnTo>
                  <a:pt x="6063" y="1463"/>
                </a:lnTo>
                <a:cubicBezTo>
                  <a:pt x="6046" y="1522"/>
                  <a:pt x="6016" y="1594"/>
                  <a:pt x="5999" y="1664"/>
                </a:cubicBezTo>
                <a:cubicBezTo>
                  <a:pt x="5982" y="1707"/>
                  <a:pt x="5896" y="1744"/>
                  <a:pt x="5760" y="1755"/>
                </a:cubicBezTo>
                <a:cubicBezTo>
                  <a:pt x="5317" y="1798"/>
                  <a:pt x="5025" y="1879"/>
                  <a:pt x="5025" y="1971"/>
                </a:cubicBezTo>
                <a:cubicBezTo>
                  <a:pt x="5025" y="2047"/>
                  <a:pt x="5228" y="2117"/>
                  <a:pt x="5552" y="2160"/>
                </a:cubicBezTo>
                <a:cubicBezTo>
                  <a:pt x="5688" y="2182"/>
                  <a:pt x="5777" y="2224"/>
                  <a:pt x="5760" y="2273"/>
                </a:cubicBezTo>
                <a:cubicBezTo>
                  <a:pt x="5470" y="3072"/>
                  <a:pt x="5076" y="4148"/>
                  <a:pt x="4769" y="5066"/>
                </a:cubicBezTo>
                <a:cubicBezTo>
                  <a:pt x="4429" y="6124"/>
                  <a:pt x="2695" y="8311"/>
                  <a:pt x="1400" y="9823"/>
                </a:cubicBezTo>
                <a:cubicBezTo>
                  <a:pt x="463" y="10925"/>
                  <a:pt x="0" y="12059"/>
                  <a:pt x="0" y="13198"/>
                </a:cubicBezTo>
                <a:lnTo>
                  <a:pt x="0" y="20142"/>
                </a:lnTo>
                <a:cubicBezTo>
                  <a:pt x="0" y="20396"/>
                  <a:pt x="138" y="20623"/>
                  <a:pt x="309" y="20817"/>
                </a:cubicBezTo>
                <a:cubicBezTo>
                  <a:pt x="752" y="21287"/>
                  <a:pt x="2112" y="21600"/>
                  <a:pt x="3662" y="21600"/>
                </a:cubicBezTo>
                <a:lnTo>
                  <a:pt x="17870" y="21600"/>
                </a:lnTo>
                <a:cubicBezTo>
                  <a:pt x="19403" y="21600"/>
                  <a:pt x="20780" y="21281"/>
                  <a:pt x="21223" y="20817"/>
                </a:cubicBezTo>
                <a:cubicBezTo>
                  <a:pt x="21411" y="20623"/>
                  <a:pt x="21532" y="20396"/>
                  <a:pt x="21532" y="20142"/>
                </a:cubicBezTo>
                <a:lnTo>
                  <a:pt x="21532" y="13198"/>
                </a:lnTo>
                <a:cubicBezTo>
                  <a:pt x="21600" y="12053"/>
                  <a:pt x="21138" y="10919"/>
                  <a:pt x="20201" y="9823"/>
                </a:cubicBezTo>
                <a:cubicBezTo>
                  <a:pt x="18924" y="8311"/>
                  <a:pt x="17189" y="6124"/>
                  <a:pt x="16832" y="5066"/>
                </a:cubicBezTo>
                <a:cubicBezTo>
                  <a:pt x="16542" y="4148"/>
                  <a:pt x="16148" y="3072"/>
                  <a:pt x="15841" y="2273"/>
                </a:cubicBezTo>
                <a:cubicBezTo>
                  <a:pt x="15824" y="2224"/>
                  <a:pt x="15913" y="2182"/>
                  <a:pt x="16049" y="2160"/>
                </a:cubicBezTo>
                <a:cubicBezTo>
                  <a:pt x="16373" y="2117"/>
                  <a:pt x="16576" y="2047"/>
                  <a:pt x="16576" y="1971"/>
                </a:cubicBezTo>
                <a:cubicBezTo>
                  <a:pt x="16576" y="1879"/>
                  <a:pt x="16284" y="1798"/>
                  <a:pt x="15841" y="1755"/>
                </a:cubicBezTo>
                <a:cubicBezTo>
                  <a:pt x="15705" y="1744"/>
                  <a:pt x="15619" y="1707"/>
                  <a:pt x="15602" y="1664"/>
                </a:cubicBezTo>
                <a:cubicBezTo>
                  <a:pt x="15568" y="1594"/>
                  <a:pt x="15555" y="1522"/>
                  <a:pt x="15538" y="1463"/>
                </a:cubicBezTo>
                <a:lnTo>
                  <a:pt x="16081" y="1463"/>
                </a:lnTo>
                <a:cubicBezTo>
                  <a:pt x="16285" y="1463"/>
                  <a:pt x="16438" y="1409"/>
                  <a:pt x="16438" y="1350"/>
                </a:cubicBezTo>
                <a:lnTo>
                  <a:pt x="16438" y="415"/>
                </a:lnTo>
                <a:cubicBezTo>
                  <a:pt x="16438" y="248"/>
                  <a:pt x="16168" y="0"/>
                  <a:pt x="13579" y="0"/>
                </a:cubicBezTo>
                <a:lnTo>
                  <a:pt x="8022"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49" name="Egg"/>
          <p:cNvSpPr/>
          <p:nvPr/>
        </p:nvSpPr>
        <p:spPr>
          <a:xfrm>
            <a:off x="8423280" y="4436958"/>
            <a:ext cx="632124" cy="879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1780" y="4784"/>
                  <a:pt x="441" y="9979"/>
                </a:cubicBezTo>
                <a:cubicBezTo>
                  <a:pt x="138" y="11158"/>
                  <a:pt x="0" y="12773"/>
                  <a:pt x="0" y="13462"/>
                </a:cubicBezTo>
                <a:cubicBezTo>
                  <a:pt x="0" y="18266"/>
                  <a:pt x="4833" y="21600"/>
                  <a:pt x="10800" y="21600"/>
                </a:cubicBezTo>
                <a:cubicBezTo>
                  <a:pt x="16767" y="21600"/>
                  <a:pt x="21600" y="18266"/>
                  <a:pt x="21600" y="13462"/>
                </a:cubicBezTo>
                <a:cubicBezTo>
                  <a:pt x="21600" y="12773"/>
                  <a:pt x="21462" y="11158"/>
                  <a:pt x="21159" y="9979"/>
                </a:cubicBezTo>
                <a:cubicBezTo>
                  <a:pt x="19820" y="4784"/>
                  <a:pt x="16172" y="0"/>
                  <a:pt x="10800" y="0"/>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50" name="Apple"/>
          <p:cNvSpPr/>
          <p:nvPr/>
        </p:nvSpPr>
        <p:spPr>
          <a:xfrm>
            <a:off x="5940380" y="6662595"/>
            <a:ext cx="773062" cy="87968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51" name="THANK YOU"/>
          <p:cNvSpPr txBox="1"/>
          <p:nvPr/>
        </p:nvSpPr>
        <p:spPr>
          <a:xfrm>
            <a:off x="4715011" y="700528"/>
            <a:ext cx="3223800"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000">
                <a:latin typeface="+mn-lt"/>
                <a:ea typeface="+mn-ea"/>
                <a:cs typeface="+mn-cs"/>
                <a:sym typeface="DIN Condensed"/>
              </a:defRPr>
            </a:lvl1pPr>
          </a:lstStyle>
          <a:p>
            <a:r>
              <a:rPr dirty="0"/>
              <a:t>THANK YOU</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yFIT"/>
          <p:cNvSpPr txBox="1">
            <a:spLocks noGrp="1"/>
          </p:cNvSpPr>
          <p:nvPr>
            <p:ph type="body" idx="13"/>
          </p:nvPr>
        </p:nvSpPr>
        <p:spPr>
          <a:prstGeom prst="rect">
            <a:avLst/>
          </a:prstGeom>
        </p:spPr>
        <p:txBody>
          <a:bodyPr/>
          <a:lstStyle/>
          <a:p>
            <a:r>
              <a:rPr dirty="0"/>
              <a:t>PyFIT</a:t>
            </a:r>
          </a:p>
        </p:txBody>
      </p:sp>
      <p:sp>
        <p:nvSpPr>
          <p:cNvPr id="194" name="Understanding the different body types"/>
          <p:cNvSpPr txBox="1">
            <a:spLocks noGrp="1"/>
          </p:cNvSpPr>
          <p:nvPr>
            <p:ph type="title"/>
          </p:nvPr>
        </p:nvSpPr>
        <p:spPr>
          <a:prstGeom prst="rect">
            <a:avLst/>
          </a:prstGeom>
        </p:spPr>
        <p:txBody>
          <a:bodyPr/>
          <a:lstStyle>
            <a:lvl1pPr defTabSz="467359">
              <a:spcBef>
                <a:spcPts val="2200"/>
              </a:spcBef>
              <a:defRPr sz="4800"/>
            </a:lvl1pPr>
          </a:lstStyle>
          <a:p>
            <a:r>
              <a:t>Understanding the different body types</a:t>
            </a:r>
          </a:p>
        </p:txBody>
      </p:sp>
      <p:sp>
        <p:nvSpPr>
          <p:cNvPr id="195" name="THE 3 MALE BODY TYPES"/>
          <p:cNvSpPr txBox="1"/>
          <p:nvPr/>
        </p:nvSpPr>
        <p:spPr>
          <a:xfrm>
            <a:off x="4167251" y="2410177"/>
            <a:ext cx="467029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THE 3 MALE BODY TYPES</a:t>
            </a:r>
          </a:p>
        </p:txBody>
      </p:sp>
      <p:sp>
        <p:nvSpPr>
          <p:cNvPr id="196" name="Ectomorph"/>
          <p:cNvSpPr txBox="1"/>
          <p:nvPr/>
        </p:nvSpPr>
        <p:spPr>
          <a:xfrm>
            <a:off x="999997" y="3486150"/>
            <a:ext cx="180975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b="1">
                <a:latin typeface="Avenir Next"/>
                <a:ea typeface="Avenir Next"/>
                <a:cs typeface="Avenir Next"/>
                <a:sym typeface="Avenir Next"/>
              </a:defRPr>
            </a:lvl1pPr>
          </a:lstStyle>
          <a:p>
            <a:r>
              <a:t>Ectomorph</a:t>
            </a:r>
          </a:p>
        </p:txBody>
      </p:sp>
      <p:sp>
        <p:nvSpPr>
          <p:cNvPr id="197" name="Mesomorph"/>
          <p:cNvSpPr txBox="1"/>
          <p:nvPr/>
        </p:nvSpPr>
        <p:spPr>
          <a:xfrm>
            <a:off x="5460841" y="3486150"/>
            <a:ext cx="198151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b="1">
                <a:latin typeface="Avenir Next"/>
                <a:ea typeface="Avenir Next"/>
                <a:cs typeface="Avenir Next"/>
                <a:sym typeface="Avenir Next"/>
              </a:defRPr>
            </a:lvl1pPr>
          </a:lstStyle>
          <a:p>
            <a:r>
              <a:t>Mesomorph</a:t>
            </a:r>
          </a:p>
        </p:txBody>
      </p:sp>
      <p:sp>
        <p:nvSpPr>
          <p:cNvPr id="198" name="Endomorph"/>
          <p:cNvSpPr txBox="1"/>
          <p:nvPr/>
        </p:nvSpPr>
        <p:spPr>
          <a:xfrm>
            <a:off x="10093452" y="3486150"/>
            <a:ext cx="193643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b="1">
                <a:latin typeface="Avenir Next"/>
                <a:ea typeface="Avenir Next"/>
                <a:cs typeface="Avenir Next"/>
                <a:sym typeface="Avenir Next"/>
              </a:defRPr>
            </a:lvl1pPr>
          </a:lstStyle>
          <a:p>
            <a:r>
              <a:t>Endomorph</a:t>
            </a:r>
          </a:p>
        </p:txBody>
      </p:sp>
      <p:sp>
        <p:nvSpPr>
          <p:cNvPr id="199" name="Line"/>
          <p:cNvSpPr/>
          <p:nvPr/>
        </p:nvSpPr>
        <p:spPr>
          <a:xfrm>
            <a:off x="1912647" y="3219450"/>
            <a:ext cx="9154108" cy="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00" name="Line"/>
          <p:cNvSpPr/>
          <p:nvPr/>
        </p:nvSpPr>
        <p:spPr>
          <a:xfrm flipH="1">
            <a:off x="1900987" y="3215285"/>
            <a:ext cx="16583" cy="375986"/>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01" name="Line"/>
          <p:cNvSpPr/>
          <p:nvPr/>
        </p:nvSpPr>
        <p:spPr>
          <a:xfrm>
            <a:off x="6451601" y="3215285"/>
            <a:ext cx="0" cy="375986"/>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02" name="Line"/>
          <p:cNvSpPr/>
          <p:nvPr/>
        </p:nvSpPr>
        <p:spPr>
          <a:xfrm>
            <a:off x="11061669" y="3215284"/>
            <a:ext cx="0" cy="37598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03" name="Line"/>
          <p:cNvSpPr/>
          <p:nvPr/>
        </p:nvSpPr>
        <p:spPr>
          <a:xfrm flipV="1">
            <a:off x="6451601" y="2970929"/>
            <a:ext cx="0" cy="24217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pic>
        <p:nvPicPr>
          <p:cNvPr id="204" name="bodytypes.jpg" descr="bodytypes.jpg"/>
          <p:cNvPicPr>
            <a:picLocks noChangeAspect="1"/>
          </p:cNvPicPr>
          <p:nvPr/>
        </p:nvPicPr>
        <p:blipFill>
          <a:blip r:embed="rId2">
            <a:extLst/>
          </a:blip>
          <a:srcRect l="10392" t="27" r="74964" b="8290"/>
          <a:stretch>
            <a:fillRect/>
          </a:stretch>
        </p:blipFill>
        <p:spPr>
          <a:xfrm>
            <a:off x="1601751" y="3991180"/>
            <a:ext cx="606244" cy="2634840"/>
          </a:xfrm>
          <a:custGeom>
            <a:avLst/>
            <a:gdLst/>
            <a:ahLst/>
            <a:cxnLst>
              <a:cxn ang="0">
                <a:pos x="wd2" y="hd2"/>
              </a:cxn>
              <a:cxn ang="5400000">
                <a:pos x="wd2" y="hd2"/>
              </a:cxn>
              <a:cxn ang="10800000">
                <a:pos x="wd2" y="hd2"/>
              </a:cxn>
              <a:cxn ang="16200000">
                <a:pos x="wd2" y="hd2"/>
              </a:cxn>
            </a:cxnLst>
            <a:rect l="0" t="0" r="r" b="b"/>
            <a:pathLst>
              <a:path w="21557" h="21590" extrusionOk="0">
                <a:moveTo>
                  <a:pt x="10350" y="0"/>
                </a:moveTo>
                <a:cubicBezTo>
                  <a:pt x="10289" y="1"/>
                  <a:pt x="10208" y="1"/>
                  <a:pt x="10167" y="7"/>
                </a:cubicBezTo>
                <a:cubicBezTo>
                  <a:pt x="10093" y="17"/>
                  <a:pt x="10059" y="35"/>
                  <a:pt x="10082" y="62"/>
                </a:cubicBezTo>
                <a:cubicBezTo>
                  <a:pt x="10098" y="79"/>
                  <a:pt x="10057" y="96"/>
                  <a:pt x="9984" y="107"/>
                </a:cubicBezTo>
                <a:cubicBezTo>
                  <a:pt x="9910" y="121"/>
                  <a:pt x="9810" y="126"/>
                  <a:pt x="9673" y="127"/>
                </a:cubicBezTo>
                <a:cubicBezTo>
                  <a:pt x="9676" y="148"/>
                  <a:pt x="9657" y="170"/>
                  <a:pt x="9574" y="182"/>
                </a:cubicBezTo>
                <a:cubicBezTo>
                  <a:pt x="9451" y="200"/>
                  <a:pt x="9284" y="191"/>
                  <a:pt x="9207" y="163"/>
                </a:cubicBezTo>
                <a:cubicBezTo>
                  <a:pt x="9202" y="161"/>
                  <a:pt x="9212" y="158"/>
                  <a:pt x="9207" y="156"/>
                </a:cubicBezTo>
                <a:cubicBezTo>
                  <a:pt x="9170" y="159"/>
                  <a:pt x="9139" y="161"/>
                  <a:pt x="9094" y="163"/>
                </a:cubicBezTo>
                <a:cubicBezTo>
                  <a:pt x="8987" y="173"/>
                  <a:pt x="8870" y="185"/>
                  <a:pt x="8798" y="198"/>
                </a:cubicBezTo>
                <a:cubicBezTo>
                  <a:pt x="8602" y="236"/>
                  <a:pt x="8354" y="247"/>
                  <a:pt x="8248" y="224"/>
                </a:cubicBezTo>
                <a:cubicBezTo>
                  <a:pt x="8141" y="202"/>
                  <a:pt x="8116" y="225"/>
                  <a:pt x="8191" y="273"/>
                </a:cubicBezTo>
                <a:cubicBezTo>
                  <a:pt x="8273" y="326"/>
                  <a:pt x="8044" y="442"/>
                  <a:pt x="7613" y="563"/>
                </a:cubicBezTo>
                <a:cubicBezTo>
                  <a:pt x="7375" y="629"/>
                  <a:pt x="7243" y="674"/>
                  <a:pt x="7147" y="719"/>
                </a:cubicBezTo>
                <a:cubicBezTo>
                  <a:pt x="7106" y="741"/>
                  <a:pt x="7054" y="765"/>
                  <a:pt x="7034" y="787"/>
                </a:cubicBezTo>
                <a:cubicBezTo>
                  <a:pt x="6975" y="851"/>
                  <a:pt x="6998" y="920"/>
                  <a:pt x="7076" y="1028"/>
                </a:cubicBezTo>
                <a:cubicBezTo>
                  <a:pt x="7171" y="1157"/>
                  <a:pt x="7219" y="1367"/>
                  <a:pt x="7203" y="1512"/>
                </a:cubicBezTo>
                <a:cubicBezTo>
                  <a:pt x="7203" y="1519"/>
                  <a:pt x="7219" y="1532"/>
                  <a:pt x="7218" y="1538"/>
                </a:cubicBezTo>
                <a:cubicBezTo>
                  <a:pt x="7212" y="1635"/>
                  <a:pt x="7245" y="1722"/>
                  <a:pt x="7330" y="1808"/>
                </a:cubicBezTo>
                <a:cubicBezTo>
                  <a:pt x="7423" y="1902"/>
                  <a:pt x="7577" y="1997"/>
                  <a:pt x="7810" y="2111"/>
                </a:cubicBezTo>
                <a:cubicBezTo>
                  <a:pt x="8157" y="2279"/>
                  <a:pt x="8512" y="2559"/>
                  <a:pt x="8601" y="2732"/>
                </a:cubicBezTo>
                <a:cubicBezTo>
                  <a:pt x="8649" y="2827"/>
                  <a:pt x="8659" y="2903"/>
                  <a:pt x="8629" y="2966"/>
                </a:cubicBezTo>
                <a:cubicBezTo>
                  <a:pt x="8609" y="3008"/>
                  <a:pt x="8527" y="3037"/>
                  <a:pt x="8459" y="3070"/>
                </a:cubicBezTo>
                <a:cubicBezTo>
                  <a:pt x="8426" y="3086"/>
                  <a:pt x="8421" y="3104"/>
                  <a:pt x="8375" y="3119"/>
                </a:cubicBezTo>
                <a:cubicBezTo>
                  <a:pt x="8227" y="3165"/>
                  <a:pt x="8024" y="3206"/>
                  <a:pt x="7711" y="3246"/>
                </a:cubicBezTo>
                <a:cubicBezTo>
                  <a:pt x="7401" y="3286"/>
                  <a:pt x="7001" y="3329"/>
                  <a:pt x="6484" y="3379"/>
                </a:cubicBezTo>
                <a:cubicBezTo>
                  <a:pt x="5768" y="3448"/>
                  <a:pt x="5055" y="3539"/>
                  <a:pt x="4917" y="3581"/>
                </a:cubicBezTo>
                <a:cubicBezTo>
                  <a:pt x="4852" y="3600"/>
                  <a:pt x="4686" y="3617"/>
                  <a:pt x="4480" y="3633"/>
                </a:cubicBezTo>
                <a:cubicBezTo>
                  <a:pt x="4319" y="3645"/>
                  <a:pt x="4126" y="3653"/>
                  <a:pt x="3929" y="3659"/>
                </a:cubicBezTo>
                <a:cubicBezTo>
                  <a:pt x="3843" y="3661"/>
                  <a:pt x="3781" y="3667"/>
                  <a:pt x="3689" y="3668"/>
                </a:cubicBezTo>
                <a:cubicBezTo>
                  <a:pt x="3095" y="3675"/>
                  <a:pt x="2599" y="3726"/>
                  <a:pt x="2179" y="3811"/>
                </a:cubicBezTo>
                <a:cubicBezTo>
                  <a:pt x="1919" y="3879"/>
                  <a:pt x="1670" y="3971"/>
                  <a:pt x="1347" y="4124"/>
                </a:cubicBezTo>
                <a:cubicBezTo>
                  <a:pt x="1230" y="4179"/>
                  <a:pt x="1144" y="4226"/>
                  <a:pt x="1064" y="4273"/>
                </a:cubicBezTo>
                <a:cubicBezTo>
                  <a:pt x="843" y="4454"/>
                  <a:pt x="711" y="4676"/>
                  <a:pt x="669" y="4940"/>
                </a:cubicBezTo>
                <a:cubicBezTo>
                  <a:pt x="666" y="4967"/>
                  <a:pt x="658" y="4972"/>
                  <a:pt x="655" y="5002"/>
                </a:cubicBezTo>
                <a:cubicBezTo>
                  <a:pt x="557" y="6093"/>
                  <a:pt x="352" y="7121"/>
                  <a:pt x="133" y="7870"/>
                </a:cubicBezTo>
                <a:cubicBezTo>
                  <a:pt x="131" y="7875"/>
                  <a:pt x="135" y="7887"/>
                  <a:pt x="133" y="7893"/>
                </a:cubicBezTo>
                <a:cubicBezTo>
                  <a:pt x="44" y="8196"/>
                  <a:pt x="-19" y="8717"/>
                  <a:pt x="6" y="9070"/>
                </a:cubicBezTo>
                <a:cubicBezTo>
                  <a:pt x="15" y="9203"/>
                  <a:pt x="47" y="9539"/>
                  <a:pt x="62" y="9776"/>
                </a:cubicBezTo>
                <a:cubicBezTo>
                  <a:pt x="64" y="9779"/>
                  <a:pt x="61" y="9782"/>
                  <a:pt x="62" y="9785"/>
                </a:cubicBezTo>
                <a:cubicBezTo>
                  <a:pt x="412" y="10667"/>
                  <a:pt x="453" y="11204"/>
                  <a:pt x="204" y="11756"/>
                </a:cubicBezTo>
                <a:lnTo>
                  <a:pt x="175" y="11808"/>
                </a:lnTo>
                <a:lnTo>
                  <a:pt x="204" y="12198"/>
                </a:lnTo>
                <a:lnTo>
                  <a:pt x="810" y="12345"/>
                </a:lnTo>
                <a:cubicBezTo>
                  <a:pt x="1034" y="12398"/>
                  <a:pt x="1266" y="12442"/>
                  <a:pt x="1474" y="12472"/>
                </a:cubicBezTo>
                <a:cubicBezTo>
                  <a:pt x="1578" y="12486"/>
                  <a:pt x="1644" y="12485"/>
                  <a:pt x="1728" y="12491"/>
                </a:cubicBezTo>
                <a:cubicBezTo>
                  <a:pt x="1819" y="12497"/>
                  <a:pt x="1927" y="12508"/>
                  <a:pt x="1982" y="12504"/>
                </a:cubicBezTo>
                <a:cubicBezTo>
                  <a:pt x="2038" y="12501"/>
                  <a:pt x="2162" y="12516"/>
                  <a:pt x="2264" y="12524"/>
                </a:cubicBezTo>
                <a:cubicBezTo>
                  <a:pt x="2337" y="12529"/>
                  <a:pt x="2377" y="12527"/>
                  <a:pt x="2462" y="12537"/>
                </a:cubicBezTo>
                <a:cubicBezTo>
                  <a:pt x="2464" y="12537"/>
                  <a:pt x="2473" y="12536"/>
                  <a:pt x="2476" y="12537"/>
                </a:cubicBezTo>
                <a:cubicBezTo>
                  <a:pt x="2520" y="12542"/>
                  <a:pt x="2557" y="12553"/>
                  <a:pt x="2603" y="12559"/>
                </a:cubicBezTo>
                <a:cubicBezTo>
                  <a:pt x="2756" y="12580"/>
                  <a:pt x="2920" y="12598"/>
                  <a:pt x="3068" y="12628"/>
                </a:cubicBezTo>
                <a:cubicBezTo>
                  <a:pt x="3079" y="12630"/>
                  <a:pt x="3086" y="12632"/>
                  <a:pt x="3097" y="12634"/>
                </a:cubicBezTo>
                <a:cubicBezTo>
                  <a:pt x="3117" y="12638"/>
                  <a:pt x="3133" y="12640"/>
                  <a:pt x="3153" y="12644"/>
                </a:cubicBezTo>
                <a:cubicBezTo>
                  <a:pt x="3763" y="12764"/>
                  <a:pt x="3898" y="12808"/>
                  <a:pt x="3774" y="12875"/>
                </a:cubicBezTo>
                <a:cubicBezTo>
                  <a:pt x="3889" y="12958"/>
                  <a:pt x="3977" y="13055"/>
                  <a:pt x="4085" y="13239"/>
                </a:cubicBezTo>
                <a:cubicBezTo>
                  <a:pt x="4207" y="13449"/>
                  <a:pt x="4417" y="13685"/>
                  <a:pt x="4621" y="13912"/>
                </a:cubicBezTo>
                <a:cubicBezTo>
                  <a:pt x="4725" y="14032"/>
                  <a:pt x="4813" y="14148"/>
                  <a:pt x="4931" y="14264"/>
                </a:cubicBezTo>
                <a:cubicBezTo>
                  <a:pt x="5058" y="14385"/>
                  <a:pt x="5189" y="14501"/>
                  <a:pt x="5312" y="14599"/>
                </a:cubicBezTo>
                <a:cubicBezTo>
                  <a:pt x="5463" y="14717"/>
                  <a:pt x="5597" y="14813"/>
                  <a:pt x="5722" y="14875"/>
                </a:cubicBezTo>
                <a:cubicBezTo>
                  <a:pt x="5825" y="14926"/>
                  <a:pt x="5904" y="15004"/>
                  <a:pt x="5961" y="15103"/>
                </a:cubicBezTo>
                <a:cubicBezTo>
                  <a:pt x="6112" y="15240"/>
                  <a:pt x="6165" y="15429"/>
                  <a:pt x="6145" y="15756"/>
                </a:cubicBezTo>
                <a:cubicBezTo>
                  <a:pt x="6196" y="15855"/>
                  <a:pt x="6192" y="15953"/>
                  <a:pt x="6131" y="16026"/>
                </a:cubicBezTo>
                <a:cubicBezTo>
                  <a:pt x="6120" y="16109"/>
                  <a:pt x="6126" y="16147"/>
                  <a:pt x="6117" y="16231"/>
                </a:cubicBezTo>
                <a:cubicBezTo>
                  <a:pt x="6120" y="16337"/>
                  <a:pt x="6129" y="16355"/>
                  <a:pt x="6131" y="16481"/>
                </a:cubicBezTo>
                <a:cubicBezTo>
                  <a:pt x="6141" y="17214"/>
                  <a:pt x="6201" y="17627"/>
                  <a:pt x="6357" y="18065"/>
                </a:cubicBezTo>
                <a:cubicBezTo>
                  <a:pt x="6535" y="18478"/>
                  <a:pt x="6768" y="18953"/>
                  <a:pt x="7189" y="19668"/>
                </a:cubicBezTo>
                <a:cubicBezTo>
                  <a:pt x="7444" y="20102"/>
                  <a:pt x="7655" y="20510"/>
                  <a:pt x="7655" y="20573"/>
                </a:cubicBezTo>
                <a:cubicBezTo>
                  <a:pt x="7655" y="20574"/>
                  <a:pt x="7642" y="20574"/>
                  <a:pt x="7641" y="20576"/>
                </a:cubicBezTo>
                <a:cubicBezTo>
                  <a:pt x="7641" y="20577"/>
                  <a:pt x="7655" y="20598"/>
                  <a:pt x="7655" y="20599"/>
                </a:cubicBezTo>
                <a:cubicBezTo>
                  <a:pt x="7655" y="20604"/>
                  <a:pt x="7550" y="20625"/>
                  <a:pt x="7528" y="20634"/>
                </a:cubicBezTo>
                <a:cubicBezTo>
                  <a:pt x="7472" y="20655"/>
                  <a:pt x="7398" y="20678"/>
                  <a:pt x="7302" y="20703"/>
                </a:cubicBezTo>
                <a:cubicBezTo>
                  <a:pt x="6997" y="20779"/>
                  <a:pt x="6554" y="20875"/>
                  <a:pt x="5947" y="20979"/>
                </a:cubicBezTo>
                <a:cubicBezTo>
                  <a:pt x="4671" y="21198"/>
                  <a:pt x="4021" y="21275"/>
                  <a:pt x="3407" y="21278"/>
                </a:cubicBezTo>
                <a:cubicBezTo>
                  <a:pt x="3363" y="21278"/>
                  <a:pt x="3348" y="21281"/>
                  <a:pt x="3308" y="21282"/>
                </a:cubicBezTo>
                <a:cubicBezTo>
                  <a:pt x="3234" y="21282"/>
                  <a:pt x="3227" y="21287"/>
                  <a:pt x="3167" y="21288"/>
                </a:cubicBezTo>
                <a:cubicBezTo>
                  <a:pt x="2987" y="21290"/>
                  <a:pt x="2825" y="21292"/>
                  <a:pt x="2744" y="21304"/>
                </a:cubicBezTo>
                <a:cubicBezTo>
                  <a:pt x="2719" y="21307"/>
                  <a:pt x="2694" y="21310"/>
                  <a:pt x="2673" y="21314"/>
                </a:cubicBezTo>
                <a:cubicBezTo>
                  <a:pt x="2595" y="21334"/>
                  <a:pt x="2574" y="21364"/>
                  <a:pt x="2574" y="21415"/>
                </a:cubicBezTo>
                <a:cubicBezTo>
                  <a:pt x="2574" y="21446"/>
                  <a:pt x="2574" y="21470"/>
                  <a:pt x="2603" y="21490"/>
                </a:cubicBezTo>
                <a:cubicBezTo>
                  <a:pt x="2629" y="21507"/>
                  <a:pt x="2681" y="21521"/>
                  <a:pt x="2758" y="21532"/>
                </a:cubicBezTo>
                <a:cubicBezTo>
                  <a:pt x="2861" y="21545"/>
                  <a:pt x="3140" y="21554"/>
                  <a:pt x="3407" y="21561"/>
                </a:cubicBezTo>
                <a:cubicBezTo>
                  <a:pt x="3505" y="21564"/>
                  <a:pt x="3548" y="21568"/>
                  <a:pt x="3675" y="21571"/>
                </a:cubicBezTo>
                <a:cubicBezTo>
                  <a:pt x="5032" y="21593"/>
                  <a:pt x="7339" y="21567"/>
                  <a:pt x="8008" y="21503"/>
                </a:cubicBezTo>
                <a:cubicBezTo>
                  <a:pt x="8491" y="21456"/>
                  <a:pt x="8886" y="21446"/>
                  <a:pt x="8967" y="21477"/>
                </a:cubicBezTo>
                <a:cubicBezTo>
                  <a:pt x="9035" y="21502"/>
                  <a:pt x="9272" y="21513"/>
                  <a:pt x="9546" y="21519"/>
                </a:cubicBezTo>
                <a:cubicBezTo>
                  <a:pt x="10146" y="21517"/>
                  <a:pt x="10721" y="21496"/>
                  <a:pt x="10873" y="21467"/>
                </a:cubicBezTo>
                <a:cubicBezTo>
                  <a:pt x="10883" y="21465"/>
                  <a:pt x="10891" y="21465"/>
                  <a:pt x="10901" y="21464"/>
                </a:cubicBezTo>
                <a:cubicBezTo>
                  <a:pt x="10903" y="21463"/>
                  <a:pt x="10913" y="21464"/>
                  <a:pt x="10915" y="21464"/>
                </a:cubicBezTo>
                <a:cubicBezTo>
                  <a:pt x="11072" y="21429"/>
                  <a:pt x="11293" y="21423"/>
                  <a:pt x="11479" y="21451"/>
                </a:cubicBezTo>
                <a:cubicBezTo>
                  <a:pt x="11488" y="21452"/>
                  <a:pt x="11539" y="21453"/>
                  <a:pt x="11550" y="21454"/>
                </a:cubicBezTo>
                <a:cubicBezTo>
                  <a:pt x="11717" y="21474"/>
                  <a:pt x="12177" y="21492"/>
                  <a:pt x="12693" y="21499"/>
                </a:cubicBezTo>
                <a:cubicBezTo>
                  <a:pt x="13390" y="21494"/>
                  <a:pt x="13909" y="21502"/>
                  <a:pt x="14260" y="21529"/>
                </a:cubicBezTo>
                <a:cubicBezTo>
                  <a:pt x="14980" y="21540"/>
                  <a:pt x="15632" y="21546"/>
                  <a:pt x="16405" y="21564"/>
                </a:cubicBezTo>
                <a:cubicBezTo>
                  <a:pt x="17612" y="21594"/>
                  <a:pt x="18391" y="21600"/>
                  <a:pt x="18860" y="21574"/>
                </a:cubicBezTo>
                <a:cubicBezTo>
                  <a:pt x="18880" y="21572"/>
                  <a:pt x="18882" y="21573"/>
                  <a:pt x="18903" y="21571"/>
                </a:cubicBezTo>
                <a:cubicBezTo>
                  <a:pt x="19130" y="21547"/>
                  <a:pt x="19272" y="21516"/>
                  <a:pt x="19368" y="21486"/>
                </a:cubicBezTo>
                <a:cubicBezTo>
                  <a:pt x="19422" y="21459"/>
                  <a:pt x="19464" y="21429"/>
                  <a:pt x="19439" y="21389"/>
                </a:cubicBezTo>
                <a:cubicBezTo>
                  <a:pt x="19435" y="21382"/>
                  <a:pt x="19418" y="21379"/>
                  <a:pt x="19411" y="21373"/>
                </a:cubicBezTo>
                <a:cubicBezTo>
                  <a:pt x="19292" y="21319"/>
                  <a:pt x="19001" y="21272"/>
                  <a:pt x="18493" y="21262"/>
                </a:cubicBezTo>
                <a:cubicBezTo>
                  <a:pt x="17850" y="21250"/>
                  <a:pt x="17493" y="21206"/>
                  <a:pt x="17153" y="21096"/>
                </a:cubicBezTo>
                <a:cubicBezTo>
                  <a:pt x="17114" y="21083"/>
                  <a:pt x="17011" y="21065"/>
                  <a:pt x="16955" y="21051"/>
                </a:cubicBezTo>
                <a:cubicBezTo>
                  <a:pt x="16893" y="21037"/>
                  <a:pt x="16852" y="21031"/>
                  <a:pt x="16786" y="21015"/>
                </a:cubicBezTo>
                <a:cubicBezTo>
                  <a:pt x="16379" y="20917"/>
                  <a:pt x="15960" y="20837"/>
                  <a:pt x="15614" y="20774"/>
                </a:cubicBezTo>
                <a:lnTo>
                  <a:pt x="14711" y="20631"/>
                </a:lnTo>
                <a:lnTo>
                  <a:pt x="14881" y="20221"/>
                </a:lnTo>
                <a:cubicBezTo>
                  <a:pt x="14891" y="20195"/>
                  <a:pt x="14949" y="20086"/>
                  <a:pt x="14965" y="20049"/>
                </a:cubicBezTo>
                <a:cubicBezTo>
                  <a:pt x="14971" y="20036"/>
                  <a:pt x="14960" y="20039"/>
                  <a:pt x="14965" y="20026"/>
                </a:cubicBezTo>
                <a:cubicBezTo>
                  <a:pt x="15020" y="19894"/>
                  <a:pt x="15172" y="19649"/>
                  <a:pt x="15276" y="19447"/>
                </a:cubicBezTo>
                <a:cubicBezTo>
                  <a:pt x="15276" y="19446"/>
                  <a:pt x="15276" y="19445"/>
                  <a:pt x="15276" y="19444"/>
                </a:cubicBezTo>
                <a:cubicBezTo>
                  <a:pt x="15270" y="19386"/>
                  <a:pt x="15291" y="19339"/>
                  <a:pt x="15332" y="19314"/>
                </a:cubicBezTo>
                <a:cubicBezTo>
                  <a:pt x="15339" y="19310"/>
                  <a:pt x="15339" y="19307"/>
                  <a:pt x="15346" y="19304"/>
                </a:cubicBezTo>
                <a:cubicBezTo>
                  <a:pt x="15462" y="19088"/>
                  <a:pt x="15516" y="18966"/>
                  <a:pt x="15643" y="18745"/>
                </a:cubicBezTo>
                <a:cubicBezTo>
                  <a:pt x="16165" y="17833"/>
                  <a:pt x="16242" y="17502"/>
                  <a:pt x="16207" y="16410"/>
                </a:cubicBezTo>
                <a:cubicBezTo>
                  <a:pt x="16168" y="15187"/>
                  <a:pt x="16185" y="15118"/>
                  <a:pt x="16743" y="14745"/>
                </a:cubicBezTo>
                <a:cubicBezTo>
                  <a:pt x="17282" y="14384"/>
                  <a:pt x="17847" y="13764"/>
                  <a:pt x="18211" y="13106"/>
                </a:cubicBezTo>
                <a:cubicBezTo>
                  <a:pt x="18253" y="13031"/>
                  <a:pt x="18302" y="12965"/>
                  <a:pt x="18381" y="12907"/>
                </a:cubicBezTo>
                <a:cubicBezTo>
                  <a:pt x="18411" y="12885"/>
                  <a:pt x="18458" y="12868"/>
                  <a:pt x="18493" y="12849"/>
                </a:cubicBezTo>
                <a:cubicBezTo>
                  <a:pt x="18553" y="12816"/>
                  <a:pt x="18617" y="12783"/>
                  <a:pt x="18691" y="12758"/>
                </a:cubicBezTo>
                <a:cubicBezTo>
                  <a:pt x="18807" y="12718"/>
                  <a:pt x="18937" y="12690"/>
                  <a:pt x="19086" y="12670"/>
                </a:cubicBezTo>
                <a:cubicBezTo>
                  <a:pt x="19096" y="12669"/>
                  <a:pt x="19104" y="12668"/>
                  <a:pt x="19114" y="12667"/>
                </a:cubicBezTo>
                <a:cubicBezTo>
                  <a:pt x="19247" y="12651"/>
                  <a:pt x="19383" y="12641"/>
                  <a:pt x="19538" y="12641"/>
                </a:cubicBezTo>
                <a:cubicBezTo>
                  <a:pt x="19637" y="12641"/>
                  <a:pt x="19827" y="12623"/>
                  <a:pt x="20003" y="12605"/>
                </a:cubicBezTo>
                <a:cubicBezTo>
                  <a:pt x="20046" y="12600"/>
                  <a:pt x="20071" y="12601"/>
                  <a:pt x="20116" y="12595"/>
                </a:cubicBezTo>
                <a:cubicBezTo>
                  <a:pt x="20123" y="12594"/>
                  <a:pt x="20124" y="12593"/>
                  <a:pt x="20130" y="12592"/>
                </a:cubicBezTo>
                <a:cubicBezTo>
                  <a:pt x="20170" y="12587"/>
                  <a:pt x="20217" y="12581"/>
                  <a:pt x="20257" y="12576"/>
                </a:cubicBezTo>
                <a:cubicBezTo>
                  <a:pt x="20468" y="12546"/>
                  <a:pt x="20685" y="12510"/>
                  <a:pt x="20878" y="12468"/>
                </a:cubicBezTo>
                <a:cubicBezTo>
                  <a:pt x="21413" y="12353"/>
                  <a:pt x="21581" y="12293"/>
                  <a:pt x="21542" y="12046"/>
                </a:cubicBezTo>
                <a:lnTo>
                  <a:pt x="21499" y="11935"/>
                </a:lnTo>
                <a:cubicBezTo>
                  <a:pt x="21482" y="11892"/>
                  <a:pt x="21500" y="11831"/>
                  <a:pt x="21485" y="11785"/>
                </a:cubicBezTo>
                <a:cubicBezTo>
                  <a:pt x="21427" y="11649"/>
                  <a:pt x="21339" y="11499"/>
                  <a:pt x="21231" y="11278"/>
                </a:cubicBezTo>
                <a:cubicBezTo>
                  <a:pt x="21151" y="11113"/>
                  <a:pt x="21231" y="10660"/>
                  <a:pt x="21401" y="10273"/>
                </a:cubicBezTo>
                <a:cubicBezTo>
                  <a:pt x="21429" y="10209"/>
                  <a:pt x="21435" y="10145"/>
                  <a:pt x="21457" y="10081"/>
                </a:cubicBezTo>
                <a:cubicBezTo>
                  <a:pt x="21476" y="9996"/>
                  <a:pt x="21475" y="9920"/>
                  <a:pt x="21499" y="9834"/>
                </a:cubicBezTo>
                <a:cubicBezTo>
                  <a:pt x="21550" y="9658"/>
                  <a:pt x="21564" y="9356"/>
                  <a:pt x="21556" y="9021"/>
                </a:cubicBezTo>
                <a:cubicBezTo>
                  <a:pt x="21536" y="8692"/>
                  <a:pt x="21510" y="8363"/>
                  <a:pt x="21415" y="7795"/>
                </a:cubicBezTo>
                <a:cubicBezTo>
                  <a:pt x="21251" y="6818"/>
                  <a:pt x="21064" y="5679"/>
                  <a:pt x="21005" y="5265"/>
                </a:cubicBezTo>
                <a:cubicBezTo>
                  <a:pt x="20926" y="4703"/>
                  <a:pt x="20784" y="4449"/>
                  <a:pt x="20441" y="4234"/>
                </a:cubicBezTo>
                <a:cubicBezTo>
                  <a:pt x="20366" y="4194"/>
                  <a:pt x="20303" y="4156"/>
                  <a:pt x="20201" y="4107"/>
                </a:cubicBezTo>
                <a:cubicBezTo>
                  <a:pt x="20060" y="4039"/>
                  <a:pt x="19938" y="3989"/>
                  <a:pt x="19820" y="3942"/>
                </a:cubicBezTo>
                <a:cubicBezTo>
                  <a:pt x="19765" y="3921"/>
                  <a:pt x="19720" y="3899"/>
                  <a:pt x="19665" y="3880"/>
                </a:cubicBezTo>
                <a:cubicBezTo>
                  <a:pt x="19247" y="3734"/>
                  <a:pt x="18846" y="3695"/>
                  <a:pt x="17971" y="3668"/>
                </a:cubicBezTo>
                <a:cubicBezTo>
                  <a:pt x="17937" y="3667"/>
                  <a:pt x="17908" y="3663"/>
                  <a:pt x="17872" y="3662"/>
                </a:cubicBezTo>
                <a:cubicBezTo>
                  <a:pt x="17728" y="3654"/>
                  <a:pt x="17575" y="3642"/>
                  <a:pt x="17463" y="3633"/>
                </a:cubicBezTo>
                <a:cubicBezTo>
                  <a:pt x="17282" y="3617"/>
                  <a:pt x="17134" y="3600"/>
                  <a:pt x="17012" y="3581"/>
                </a:cubicBezTo>
                <a:cubicBezTo>
                  <a:pt x="16985" y="3576"/>
                  <a:pt x="16938" y="3573"/>
                  <a:pt x="16913" y="3568"/>
                </a:cubicBezTo>
                <a:cubicBezTo>
                  <a:pt x="16694" y="3522"/>
                  <a:pt x="15993" y="3434"/>
                  <a:pt x="15346" y="3369"/>
                </a:cubicBezTo>
                <a:cubicBezTo>
                  <a:pt x="14731" y="3308"/>
                  <a:pt x="14311" y="3253"/>
                  <a:pt x="13977" y="3197"/>
                </a:cubicBezTo>
                <a:cubicBezTo>
                  <a:pt x="13973" y="3196"/>
                  <a:pt x="13982" y="3194"/>
                  <a:pt x="13977" y="3194"/>
                </a:cubicBezTo>
                <a:cubicBezTo>
                  <a:pt x="13811" y="3180"/>
                  <a:pt x="13720" y="3162"/>
                  <a:pt x="13695" y="3141"/>
                </a:cubicBezTo>
                <a:cubicBezTo>
                  <a:pt x="13481" y="3094"/>
                  <a:pt x="13330" y="3043"/>
                  <a:pt x="13244" y="2982"/>
                </a:cubicBezTo>
                <a:cubicBezTo>
                  <a:pt x="13156" y="2921"/>
                  <a:pt x="13102" y="2853"/>
                  <a:pt x="13102" y="2768"/>
                </a:cubicBezTo>
                <a:cubicBezTo>
                  <a:pt x="13102" y="2537"/>
                  <a:pt x="13278" y="2359"/>
                  <a:pt x="13667" y="2211"/>
                </a:cubicBezTo>
                <a:cubicBezTo>
                  <a:pt x="13795" y="2163"/>
                  <a:pt x="13943" y="2118"/>
                  <a:pt x="14119" y="2075"/>
                </a:cubicBezTo>
                <a:cubicBezTo>
                  <a:pt x="14237" y="2046"/>
                  <a:pt x="14331" y="2021"/>
                  <a:pt x="14401" y="1990"/>
                </a:cubicBezTo>
                <a:cubicBezTo>
                  <a:pt x="14470" y="1960"/>
                  <a:pt x="14524" y="1925"/>
                  <a:pt x="14556" y="1876"/>
                </a:cubicBezTo>
                <a:cubicBezTo>
                  <a:pt x="14618" y="1780"/>
                  <a:pt x="14610" y="1632"/>
                  <a:pt x="14584" y="1366"/>
                </a:cubicBezTo>
                <a:cubicBezTo>
                  <a:pt x="14550" y="1012"/>
                  <a:pt x="14527" y="831"/>
                  <a:pt x="14443" y="722"/>
                </a:cubicBezTo>
                <a:cubicBezTo>
                  <a:pt x="14402" y="668"/>
                  <a:pt x="14355" y="631"/>
                  <a:pt x="14274" y="598"/>
                </a:cubicBezTo>
                <a:cubicBezTo>
                  <a:pt x="14272" y="598"/>
                  <a:pt x="14261" y="599"/>
                  <a:pt x="14260" y="598"/>
                </a:cubicBezTo>
                <a:cubicBezTo>
                  <a:pt x="14176" y="566"/>
                  <a:pt x="14081" y="537"/>
                  <a:pt x="13935" y="501"/>
                </a:cubicBezTo>
                <a:cubicBezTo>
                  <a:pt x="13678" y="436"/>
                  <a:pt x="13313" y="343"/>
                  <a:pt x="13145" y="296"/>
                </a:cubicBezTo>
                <a:cubicBezTo>
                  <a:pt x="12977" y="249"/>
                  <a:pt x="12598" y="211"/>
                  <a:pt x="12298" y="211"/>
                </a:cubicBezTo>
                <a:cubicBezTo>
                  <a:pt x="11995" y="211"/>
                  <a:pt x="11472" y="164"/>
                  <a:pt x="11141" y="104"/>
                </a:cubicBezTo>
                <a:cubicBezTo>
                  <a:pt x="10808" y="44"/>
                  <a:pt x="10541" y="9"/>
                  <a:pt x="10350" y="0"/>
                </a:cubicBezTo>
                <a:close/>
                <a:moveTo>
                  <a:pt x="3831" y="7421"/>
                </a:moveTo>
                <a:cubicBezTo>
                  <a:pt x="3885" y="7429"/>
                  <a:pt x="3949" y="7443"/>
                  <a:pt x="4014" y="7467"/>
                </a:cubicBezTo>
                <a:cubicBezTo>
                  <a:pt x="4026" y="7471"/>
                  <a:pt x="4032" y="7553"/>
                  <a:pt x="4042" y="7574"/>
                </a:cubicBezTo>
                <a:cubicBezTo>
                  <a:pt x="4227" y="7895"/>
                  <a:pt x="4192" y="9825"/>
                  <a:pt x="3972" y="10488"/>
                </a:cubicBezTo>
                <a:cubicBezTo>
                  <a:pt x="3970" y="10492"/>
                  <a:pt x="3973" y="10497"/>
                  <a:pt x="3972" y="10501"/>
                </a:cubicBezTo>
                <a:cubicBezTo>
                  <a:pt x="3960" y="10564"/>
                  <a:pt x="3970" y="10678"/>
                  <a:pt x="3958" y="10732"/>
                </a:cubicBezTo>
                <a:cubicBezTo>
                  <a:pt x="3847" y="11216"/>
                  <a:pt x="3563" y="11453"/>
                  <a:pt x="3308" y="11272"/>
                </a:cubicBezTo>
                <a:cubicBezTo>
                  <a:pt x="3118" y="11136"/>
                  <a:pt x="3054" y="10799"/>
                  <a:pt x="3054" y="10299"/>
                </a:cubicBezTo>
                <a:cubicBezTo>
                  <a:pt x="3054" y="10112"/>
                  <a:pt x="3069" y="9860"/>
                  <a:pt x="3097" y="9577"/>
                </a:cubicBezTo>
                <a:cubicBezTo>
                  <a:pt x="3113" y="9399"/>
                  <a:pt x="3098" y="9330"/>
                  <a:pt x="3125" y="9109"/>
                </a:cubicBezTo>
                <a:cubicBezTo>
                  <a:pt x="3204" y="8449"/>
                  <a:pt x="3288" y="8048"/>
                  <a:pt x="3393" y="7785"/>
                </a:cubicBezTo>
                <a:cubicBezTo>
                  <a:pt x="3396" y="7778"/>
                  <a:pt x="3404" y="7767"/>
                  <a:pt x="3407" y="7759"/>
                </a:cubicBezTo>
                <a:cubicBezTo>
                  <a:pt x="3446" y="7667"/>
                  <a:pt x="3486" y="7605"/>
                  <a:pt x="3534" y="7555"/>
                </a:cubicBezTo>
                <a:cubicBezTo>
                  <a:pt x="3569" y="7515"/>
                  <a:pt x="3606" y="7469"/>
                  <a:pt x="3647" y="7450"/>
                </a:cubicBezTo>
                <a:cubicBezTo>
                  <a:pt x="3701" y="7429"/>
                  <a:pt x="3763" y="7413"/>
                  <a:pt x="3831" y="7421"/>
                </a:cubicBezTo>
                <a:close/>
                <a:moveTo>
                  <a:pt x="17872" y="7535"/>
                </a:moveTo>
                <a:cubicBezTo>
                  <a:pt x="17939" y="7530"/>
                  <a:pt x="18014" y="7535"/>
                  <a:pt x="18112" y="7558"/>
                </a:cubicBezTo>
                <a:cubicBezTo>
                  <a:pt x="18126" y="7561"/>
                  <a:pt x="18141" y="7611"/>
                  <a:pt x="18155" y="7620"/>
                </a:cubicBezTo>
                <a:cubicBezTo>
                  <a:pt x="18165" y="7622"/>
                  <a:pt x="18189" y="7623"/>
                  <a:pt x="18197" y="7626"/>
                </a:cubicBezTo>
                <a:cubicBezTo>
                  <a:pt x="18212" y="7632"/>
                  <a:pt x="18222" y="7722"/>
                  <a:pt x="18239" y="7756"/>
                </a:cubicBezTo>
                <a:cubicBezTo>
                  <a:pt x="18358" y="7949"/>
                  <a:pt x="18469" y="8289"/>
                  <a:pt x="18550" y="8891"/>
                </a:cubicBezTo>
                <a:cubicBezTo>
                  <a:pt x="18643" y="9590"/>
                  <a:pt x="18769" y="10193"/>
                  <a:pt x="18818" y="10234"/>
                </a:cubicBezTo>
                <a:cubicBezTo>
                  <a:pt x="18930" y="10328"/>
                  <a:pt x="18421" y="10379"/>
                  <a:pt x="18197" y="10296"/>
                </a:cubicBezTo>
                <a:cubicBezTo>
                  <a:pt x="18150" y="10278"/>
                  <a:pt x="18086" y="10110"/>
                  <a:pt x="18028" y="9932"/>
                </a:cubicBezTo>
                <a:cubicBezTo>
                  <a:pt x="18023" y="9930"/>
                  <a:pt x="18004" y="9930"/>
                  <a:pt x="17999" y="9929"/>
                </a:cubicBezTo>
                <a:cubicBezTo>
                  <a:pt x="17861" y="9873"/>
                  <a:pt x="17751" y="9145"/>
                  <a:pt x="17717" y="8511"/>
                </a:cubicBezTo>
                <a:cubicBezTo>
                  <a:pt x="17652" y="8047"/>
                  <a:pt x="17616" y="7638"/>
                  <a:pt x="17689" y="7594"/>
                </a:cubicBezTo>
                <a:cubicBezTo>
                  <a:pt x="17748" y="7558"/>
                  <a:pt x="17805" y="7540"/>
                  <a:pt x="17872" y="7535"/>
                </a:cubicBezTo>
                <a:close/>
                <a:moveTo>
                  <a:pt x="1685" y="9938"/>
                </a:moveTo>
                <a:cubicBezTo>
                  <a:pt x="1751" y="9942"/>
                  <a:pt x="1803" y="9950"/>
                  <a:pt x="1841" y="9964"/>
                </a:cubicBezTo>
                <a:cubicBezTo>
                  <a:pt x="1917" y="9993"/>
                  <a:pt x="1879" y="10031"/>
                  <a:pt x="1756" y="10049"/>
                </a:cubicBezTo>
                <a:cubicBezTo>
                  <a:pt x="1633" y="10066"/>
                  <a:pt x="1479" y="10058"/>
                  <a:pt x="1403" y="10029"/>
                </a:cubicBezTo>
                <a:cubicBezTo>
                  <a:pt x="1327" y="10001"/>
                  <a:pt x="1365" y="9962"/>
                  <a:pt x="1488" y="9945"/>
                </a:cubicBezTo>
                <a:cubicBezTo>
                  <a:pt x="1549" y="9936"/>
                  <a:pt x="1620" y="9935"/>
                  <a:pt x="1685" y="9938"/>
                </a:cubicBezTo>
                <a:close/>
                <a:moveTo>
                  <a:pt x="18282" y="10361"/>
                </a:moveTo>
                <a:cubicBezTo>
                  <a:pt x="18394" y="10355"/>
                  <a:pt x="18517" y="10359"/>
                  <a:pt x="18649" y="10371"/>
                </a:cubicBezTo>
                <a:cubicBezTo>
                  <a:pt x="18933" y="10396"/>
                  <a:pt x="19030" y="10485"/>
                  <a:pt x="19030" y="10755"/>
                </a:cubicBezTo>
                <a:cubicBezTo>
                  <a:pt x="19030" y="11083"/>
                  <a:pt x="18828" y="11215"/>
                  <a:pt x="18465" y="11132"/>
                </a:cubicBezTo>
                <a:cubicBezTo>
                  <a:pt x="18382" y="11113"/>
                  <a:pt x="18310" y="10981"/>
                  <a:pt x="18310" y="10842"/>
                </a:cubicBezTo>
                <a:cubicBezTo>
                  <a:pt x="18310" y="10703"/>
                  <a:pt x="18184" y="10563"/>
                  <a:pt x="18028" y="10527"/>
                </a:cubicBezTo>
                <a:cubicBezTo>
                  <a:pt x="17749" y="10463"/>
                  <a:pt x="17945" y="10378"/>
                  <a:pt x="18282" y="10361"/>
                </a:cubicBezTo>
                <a:close/>
                <a:moveTo>
                  <a:pt x="11014" y="13743"/>
                </a:moveTo>
                <a:cubicBezTo>
                  <a:pt x="11345" y="13700"/>
                  <a:pt x="11513" y="14011"/>
                  <a:pt x="11607" y="14800"/>
                </a:cubicBezTo>
                <a:cubicBezTo>
                  <a:pt x="11671" y="15345"/>
                  <a:pt x="11877" y="15939"/>
                  <a:pt x="12072" y="16150"/>
                </a:cubicBezTo>
                <a:cubicBezTo>
                  <a:pt x="12298" y="16393"/>
                  <a:pt x="12287" y="16566"/>
                  <a:pt x="12171" y="16826"/>
                </a:cubicBezTo>
                <a:cubicBezTo>
                  <a:pt x="12138" y="16948"/>
                  <a:pt x="12085" y="17059"/>
                  <a:pt x="12016" y="17158"/>
                </a:cubicBezTo>
                <a:cubicBezTo>
                  <a:pt x="12015" y="17160"/>
                  <a:pt x="12017" y="17160"/>
                  <a:pt x="12016" y="17161"/>
                </a:cubicBezTo>
                <a:cubicBezTo>
                  <a:pt x="11785" y="17531"/>
                  <a:pt x="11719" y="17853"/>
                  <a:pt x="11762" y="18150"/>
                </a:cubicBezTo>
                <a:cubicBezTo>
                  <a:pt x="11793" y="18384"/>
                  <a:pt x="11828" y="18619"/>
                  <a:pt x="11959" y="18963"/>
                </a:cubicBezTo>
                <a:cubicBezTo>
                  <a:pt x="11960" y="18964"/>
                  <a:pt x="11959" y="18965"/>
                  <a:pt x="11959" y="18966"/>
                </a:cubicBezTo>
                <a:cubicBezTo>
                  <a:pt x="11995" y="19092"/>
                  <a:pt x="12029" y="19216"/>
                  <a:pt x="12058" y="19317"/>
                </a:cubicBezTo>
                <a:cubicBezTo>
                  <a:pt x="12069" y="19354"/>
                  <a:pt x="12065" y="19398"/>
                  <a:pt x="12072" y="19438"/>
                </a:cubicBezTo>
                <a:cubicBezTo>
                  <a:pt x="12089" y="19544"/>
                  <a:pt x="12108" y="19664"/>
                  <a:pt x="12100" y="19760"/>
                </a:cubicBezTo>
                <a:cubicBezTo>
                  <a:pt x="12091" y="19934"/>
                  <a:pt x="12042" y="20096"/>
                  <a:pt x="11973" y="20241"/>
                </a:cubicBezTo>
                <a:cubicBezTo>
                  <a:pt x="11961" y="20267"/>
                  <a:pt x="11959" y="20302"/>
                  <a:pt x="11945" y="20325"/>
                </a:cubicBezTo>
                <a:cubicBezTo>
                  <a:pt x="11877" y="20443"/>
                  <a:pt x="11799" y="20533"/>
                  <a:pt x="11719" y="20615"/>
                </a:cubicBezTo>
                <a:cubicBezTo>
                  <a:pt x="11663" y="20672"/>
                  <a:pt x="11612" y="20712"/>
                  <a:pt x="11550" y="20751"/>
                </a:cubicBezTo>
                <a:cubicBezTo>
                  <a:pt x="11404" y="20850"/>
                  <a:pt x="11251" y="20907"/>
                  <a:pt x="11070" y="20895"/>
                </a:cubicBezTo>
                <a:cubicBezTo>
                  <a:pt x="10957" y="20887"/>
                  <a:pt x="10831" y="20862"/>
                  <a:pt x="10703" y="20810"/>
                </a:cubicBezTo>
                <a:cubicBezTo>
                  <a:pt x="10640" y="20784"/>
                  <a:pt x="10590" y="20735"/>
                  <a:pt x="10548" y="20660"/>
                </a:cubicBezTo>
                <a:cubicBezTo>
                  <a:pt x="10509" y="20590"/>
                  <a:pt x="10476" y="20484"/>
                  <a:pt x="10449" y="20355"/>
                </a:cubicBezTo>
                <a:cubicBezTo>
                  <a:pt x="10449" y="20352"/>
                  <a:pt x="10450" y="20347"/>
                  <a:pt x="10449" y="20345"/>
                </a:cubicBezTo>
                <a:cubicBezTo>
                  <a:pt x="10389" y="20046"/>
                  <a:pt x="10343" y="19582"/>
                  <a:pt x="10322" y="18855"/>
                </a:cubicBezTo>
                <a:cubicBezTo>
                  <a:pt x="10303" y="18207"/>
                  <a:pt x="10308" y="17912"/>
                  <a:pt x="10294" y="17519"/>
                </a:cubicBezTo>
                <a:cubicBezTo>
                  <a:pt x="10260" y="17246"/>
                  <a:pt x="10212" y="16981"/>
                  <a:pt x="10167" y="16891"/>
                </a:cubicBezTo>
                <a:cubicBezTo>
                  <a:pt x="10012" y="16580"/>
                  <a:pt x="10047" y="16389"/>
                  <a:pt x="10322" y="16101"/>
                </a:cubicBezTo>
                <a:cubicBezTo>
                  <a:pt x="10571" y="15841"/>
                  <a:pt x="10690" y="15426"/>
                  <a:pt x="10689" y="14784"/>
                </a:cubicBezTo>
                <a:cubicBezTo>
                  <a:pt x="10688" y="14269"/>
                  <a:pt x="10766" y="13820"/>
                  <a:pt x="10859" y="13786"/>
                </a:cubicBezTo>
                <a:cubicBezTo>
                  <a:pt x="10913" y="13765"/>
                  <a:pt x="10966" y="13749"/>
                  <a:pt x="11014" y="13743"/>
                </a:cubicBezTo>
                <a:close/>
              </a:path>
            </a:pathLst>
          </a:custGeom>
          <a:ln w="12700">
            <a:miter lim="400000"/>
          </a:ln>
        </p:spPr>
      </p:pic>
      <p:pic>
        <p:nvPicPr>
          <p:cNvPr id="205" name="bodytypes.jpg" descr="bodytypes.jpg"/>
          <p:cNvPicPr>
            <a:picLocks noChangeAspect="1"/>
          </p:cNvPicPr>
          <p:nvPr/>
        </p:nvPicPr>
        <p:blipFill>
          <a:blip r:embed="rId2">
            <a:extLst/>
          </a:blip>
          <a:srcRect l="39556" t="5743" r="42903" b="8208"/>
          <a:stretch>
            <a:fillRect/>
          </a:stretch>
        </p:blipFill>
        <p:spPr>
          <a:xfrm>
            <a:off x="6065013" y="3992211"/>
            <a:ext cx="773174" cy="2632778"/>
          </a:xfrm>
          <a:custGeom>
            <a:avLst/>
            <a:gdLst/>
            <a:ahLst/>
            <a:cxnLst>
              <a:cxn ang="0">
                <a:pos x="wd2" y="hd2"/>
              </a:cxn>
              <a:cxn ang="5400000">
                <a:pos x="wd2" y="hd2"/>
              </a:cxn>
              <a:cxn ang="10800000">
                <a:pos x="wd2" y="hd2"/>
              </a:cxn>
              <a:cxn ang="16200000">
                <a:pos x="wd2" y="hd2"/>
              </a:cxn>
            </a:cxnLst>
            <a:rect l="0" t="0" r="r" b="b"/>
            <a:pathLst>
              <a:path w="21452" h="21567" extrusionOk="0">
                <a:moveTo>
                  <a:pt x="9976" y="1"/>
                </a:moveTo>
                <a:cubicBezTo>
                  <a:pt x="9552" y="-5"/>
                  <a:pt x="9146" y="21"/>
                  <a:pt x="8974" y="82"/>
                </a:cubicBezTo>
                <a:cubicBezTo>
                  <a:pt x="8839" y="130"/>
                  <a:pt x="8771" y="185"/>
                  <a:pt x="8820" y="202"/>
                </a:cubicBezTo>
                <a:cubicBezTo>
                  <a:pt x="8870" y="220"/>
                  <a:pt x="8725" y="242"/>
                  <a:pt x="8501" y="251"/>
                </a:cubicBezTo>
                <a:cubicBezTo>
                  <a:pt x="8277" y="261"/>
                  <a:pt x="8133" y="291"/>
                  <a:pt x="8192" y="319"/>
                </a:cubicBezTo>
                <a:cubicBezTo>
                  <a:pt x="8252" y="348"/>
                  <a:pt x="7970" y="499"/>
                  <a:pt x="7565" y="654"/>
                </a:cubicBezTo>
                <a:lnTo>
                  <a:pt x="6827" y="934"/>
                </a:lnTo>
                <a:lnTo>
                  <a:pt x="7113" y="1139"/>
                </a:lnTo>
                <a:cubicBezTo>
                  <a:pt x="7291" y="1264"/>
                  <a:pt x="7360" y="1402"/>
                  <a:pt x="7289" y="1503"/>
                </a:cubicBezTo>
                <a:cubicBezTo>
                  <a:pt x="7123" y="1741"/>
                  <a:pt x="7085" y="2125"/>
                  <a:pt x="7223" y="2150"/>
                </a:cubicBezTo>
                <a:cubicBezTo>
                  <a:pt x="7289" y="2162"/>
                  <a:pt x="7547" y="2333"/>
                  <a:pt x="7796" y="2530"/>
                </a:cubicBezTo>
                <a:cubicBezTo>
                  <a:pt x="8267" y="2903"/>
                  <a:pt x="8360" y="3162"/>
                  <a:pt x="8060" y="3272"/>
                </a:cubicBezTo>
                <a:cubicBezTo>
                  <a:pt x="7964" y="3307"/>
                  <a:pt x="7941" y="3361"/>
                  <a:pt x="8005" y="3392"/>
                </a:cubicBezTo>
                <a:cubicBezTo>
                  <a:pt x="8148" y="3460"/>
                  <a:pt x="5802" y="3780"/>
                  <a:pt x="5528" y="3730"/>
                </a:cubicBezTo>
                <a:cubicBezTo>
                  <a:pt x="5423" y="3711"/>
                  <a:pt x="5388" y="3720"/>
                  <a:pt x="5451" y="3749"/>
                </a:cubicBezTo>
                <a:cubicBezTo>
                  <a:pt x="5652" y="3846"/>
                  <a:pt x="4971" y="3970"/>
                  <a:pt x="4052" y="4003"/>
                </a:cubicBezTo>
                <a:cubicBezTo>
                  <a:pt x="2782" y="4048"/>
                  <a:pt x="2063" y="4209"/>
                  <a:pt x="1398" y="4605"/>
                </a:cubicBezTo>
                <a:cubicBezTo>
                  <a:pt x="926" y="4885"/>
                  <a:pt x="831" y="5011"/>
                  <a:pt x="793" y="5375"/>
                </a:cubicBezTo>
                <a:cubicBezTo>
                  <a:pt x="768" y="5614"/>
                  <a:pt x="693" y="6143"/>
                  <a:pt x="627" y="6552"/>
                </a:cubicBezTo>
                <a:cubicBezTo>
                  <a:pt x="561" y="6965"/>
                  <a:pt x="597" y="7449"/>
                  <a:pt x="694" y="7641"/>
                </a:cubicBezTo>
                <a:cubicBezTo>
                  <a:pt x="789" y="7831"/>
                  <a:pt x="809" y="8009"/>
                  <a:pt x="749" y="8038"/>
                </a:cubicBezTo>
                <a:cubicBezTo>
                  <a:pt x="689" y="8067"/>
                  <a:pt x="633" y="8116"/>
                  <a:pt x="616" y="8145"/>
                </a:cubicBezTo>
                <a:cubicBezTo>
                  <a:pt x="600" y="8174"/>
                  <a:pt x="453" y="8329"/>
                  <a:pt x="297" y="8490"/>
                </a:cubicBezTo>
                <a:cubicBezTo>
                  <a:pt x="141" y="8650"/>
                  <a:pt x="5" y="8903"/>
                  <a:pt x="0" y="9049"/>
                </a:cubicBezTo>
                <a:cubicBezTo>
                  <a:pt x="-10" y="9313"/>
                  <a:pt x="361" y="10023"/>
                  <a:pt x="716" y="10427"/>
                </a:cubicBezTo>
                <a:cubicBezTo>
                  <a:pt x="942" y="10686"/>
                  <a:pt x="945" y="11484"/>
                  <a:pt x="716" y="11705"/>
                </a:cubicBezTo>
                <a:cubicBezTo>
                  <a:pt x="624" y="11793"/>
                  <a:pt x="520" y="11997"/>
                  <a:pt x="495" y="12157"/>
                </a:cubicBezTo>
                <a:cubicBezTo>
                  <a:pt x="454" y="12429"/>
                  <a:pt x="491" y="12458"/>
                  <a:pt x="1079" y="12619"/>
                </a:cubicBezTo>
                <a:cubicBezTo>
                  <a:pt x="1462" y="12723"/>
                  <a:pt x="1898" y="12791"/>
                  <a:pt x="2191" y="12791"/>
                </a:cubicBezTo>
                <a:cubicBezTo>
                  <a:pt x="2482" y="12791"/>
                  <a:pt x="2805" y="12842"/>
                  <a:pt x="3006" y="12918"/>
                </a:cubicBezTo>
                <a:cubicBezTo>
                  <a:pt x="3264" y="13014"/>
                  <a:pt x="3428" y="13032"/>
                  <a:pt x="3733" y="12999"/>
                </a:cubicBezTo>
                <a:cubicBezTo>
                  <a:pt x="4180" y="12950"/>
                  <a:pt x="4317" y="12992"/>
                  <a:pt x="4305" y="13171"/>
                </a:cubicBezTo>
                <a:cubicBezTo>
                  <a:pt x="4280" y="13548"/>
                  <a:pt x="5080" y="14439"/>
                  <a:pt x="5968" y="15021"/>
                </a:cubicBezTo>
                <a:lnTo>
                  <a:pt x="6497" y="15366"/>
                </a:lnTo>
                <a:lnTo>
                  <a:pt x="6265" y="16218"/>
                </a:lnTo>
                <a:cubicBezTo>
                  <a:pt x="6136" y="16685"/>
                  <a:pt x="6036" y="17364"/>
                  <a:pt x="6045" y="17729"/>
                </a:cubicBezTo>
                <a:cubicBezTo>
                  <a:pt x="6060" y="18324"/>
                  <a:pt x="6122" y="18453"/>
                  <a:pt x="6651" y="18952"/>
                </a:cubicBezTo>
                <a:cubicBezTo>
                  <a:pt x="6976" y="19259"/>
                  <a:pt x="7276" y="19557"/>
                  <a:pt x="7311" y="19615"/>
                </a:cubicBezTo>
                <a:cubicBezTo>
                  <a:pt x="7347" y="19674"/>
                  <a:pt x="7459" y="19850"/>
                  <a:pt x="7565" y="20005"/>
                </a:cubicBezTo>
                <a:cubicBezTo>
                  <a:pt x="7858" y="20435"/>
                  <a:pt x="7735" y="20717"/>
                  <a:pt x="7223" y="20792"/>
                </a:cubicBezTo>
                <a:cubicBezTo>
                  <a:pt x="6990" y="20826"/>
                  <a:pt x="6459" y="20952"/>
                  <a:pt x="6045" y="21072"/>
                </a:cubicBezTo>
                <a:cubicBezTo>
                  <a:pt x="5555" y="21214"/>
                  <a:pt x="5137" y="21289"/>
                  <a:pt x="4834" y="21289"/>
                </a:cubicBezTo>
                <a:cubicBezTo>
                  <a:pt x="4215" y="21289"/>
                  <a:pt x="3856" y="21409"/>
                  <a:pt x="4217" y="21498"/>
                </a:cubicBezTo>
                <a:cubicBezTo>
                  <a:pt x="4362" y="21533"/>
                  <a:pt x="4561" y="21548"/>
                  <a:pt x="4658" y="21530"/>
                </a:cubicBezTo>
                <a:cubicBezTo>
                  <a:pt x="4754" y="21512"/>
                  <a:pt x="4872" y="21519"/>
                  <a:pt x="4922" y="21543"/>
                </a:cubicBezTo>
                <a:cubicBezTo>
                  <a:pt x="5031" y="21595"/>
                  <a:pt x="8291" y="21557"/>
                  <a:pt x="8820" y="21498"/>
                </a:cubicBezTo>
                <a:cubicBezTo>
                  <a:pt x="8870" y="21492"/>
                  <a:pt x="8985" y="21497"/>
                  <a:pt x="9084" y="21504"/>
                </a:cubicBezTo>
                <a:cubicBezTo>
                  <a:pt x="9552" y="21539"/>
                  <a:pt x="10542" y="21485"/>
                  <a:pt x="10813" y="21413"/>
                </a:cubicBezTo>
                <a:cubicBezTo>
                  <a:pt x="11028" y="21355"/>
                  <a:pt x="11153" y="21351"/>
                  <a:pt x="11243" y="21393"/>
                </a:cubicBezTo>
                <a:cubicBezTo>
                  <a:pt x="11451" y="21493"/>
                  <a:pt x="12112" y="21540"/>
                  <a:pt x="12652" y="21494"/>
                </a:cubicBezTo>
                <a:cubicBezTo>
                  <a:pt x="12953" y="21469"/>
                  <a:pt x="13357" y="21477"/>
                  <a:pt x="13643" y="21511"/>
                </a:cubicBezTo>
                <a:cubicBezTo>
                  <a:pt x="13908" y="21542"/>
                  <a:pt x="14690" y="21562"/>
                  <a:pt x="15383" y="21556"/>
                </a:cubicBezTo>
                <a:cubicBezTo>
                  <a:pt x="17532" y="21538"/>
                  <a:pt x="17534" y="21536"/>
                  <a:pt x="17596" y="21407"/>
                </a:cubicBezTo>
                <a:cubicBezTo>
                  <a:pt x="17647" y="21302"/>
                  <a:pt x="17578" y="21289"/>
                  <a:pt x="17024" y="21289"/>
                </a:cubicBezTo>
                <a:cubicBezTo>
                  <a:pt x="16475" y="21289"/>
                  <a:pt x="16316" y="21256"/>
                  <a:pt x="15834" y="21049"/>
                </a:cubicBezTo>
                <a:cubicBezTo>
                  <a:pt x="15528" y="20917"/>
                  <a:pt x="15051" y="20775"/>
                  <a:pt x="14777" y="20734"/>
                </a:cubicBezTo>
                <a:lnTo>
                  <a:pt x="14282" y="20659"/>
                </a:lnTo>
                <a:lnTo>
                  <a:pt x="14425" y="20249"/>
                </a:lnTo>
                <a:cubicBezTo>
                  <a:pt x="14580" y="19822"/>
                  <a:pt x="14747" y="19619"/>
                  <a:pt x="15581" y="18819"/>
                </a:cubicBezTo>
                <a:cubicBezTo>
                  <a:pt x="16001" y="18416"/>
                  <a:pt x="16073" y="18244"/>
                  <a:pt x="16077" y="17729"/>
                </a:cubicBezTo>
                <a:cubicBezTo>
                  <a:pt x="16081" y="17052"/>
                  <a:pt x="15875" y="15976"/>
                  <a:pt x="15735" y="15935"/>
                </a:cubicBezTo>
                <a:cubicBezTo>
                  <a:pt x="15686" y="15920"/>
                  <a:pt x="15646" y="15776"/>
                  <a:pt x="15647" y="15613"/>
                </a:cubicBezTo>
                <a:cubicBezTo>
                  <a:pt x="15648" y="15402"/>
                  <a:pt x="15793" y="15229"/>
                  <a:pt x="16132" y="15021"/>
                </a:cubicBezTo>
                <a:cubicBezTo>
                  <a:pt x="16393" y="14861"/>
                  <a:pt x="16626" y="14706"/>
                  <a:pt x="16649" y="14677"/>
                </a:cubicBezTo>
                <a:cubicBezTo>
                  <a:pt x="16672" y="14647"/>
                  <a:pt x="16897" y="14408"/>
                  <a:pt x="17156" y="14147"/>
                </a:cubicBezTo>
                <a:cubicBezTo>
                  <a:pt x="17414" y="13885"/>
                  <a:pt x="17629" y="13588"/>
                  <a:pt x="17629" y="13483"/>
                </a:cubicBezTo>
                <a:cubicBezTo>
                  <a:pt x="17629" y="13268"/>
                  <a:pt x="17900" y="13157"/>
                  <a:pt x="18312" y="13204"/>
                </a:cubicBezTo>
                <a:cubicBezTo>
                  <a:pt x="18499" y="13225"/>
                  <a:pt x="18535" y="13215"/>
                  <a:pt x="18444" y="13171"/>
                </a:cubicBezTo>
                <a:cubicBezTo>
                  <a:pt x="18238" y="13073"/>
                  <a:pt x="18691" y="12950"/>
                  <a:pt x="19259" y="12950"/>
                </a:cubicBezTo>
                <a:cubicBezTo>
                  <a:pt x="19585" y="12950"/>
                  <a:pt x="20010" y="12887"/>
                  <a:pt x="20437" y="12771"/>
                </a:cubicBezTo>
                <a:lnTo>
                  <a:pt x="21098" y="12593"/>
                </a:lnTo>
                <a:lnTo>
                  <a:pt x="20988" y="12228"/>
                </a:lnTo>
                <a:cubicBezTo>
                  <a:pt x="20867" y="11816"/>
                  <a:pt x="20814" y="11727"/>
                  <a:pt x="20635" y="11643"/>
                </a:cubicBezTo>
                <a:cubicBezTo>
                  <a:pt x="20408" y="11536"/>
                  <a:pt x="20650" y="10653"/>
                  <a:pt x="21043" y="10138"/>
                </a:cubicBezTo>
                <a:cubicBezTo>
                  <a:pt x="21575" y="9441"/>
                  <a:pt x="21590" y="8664"/>
                  <a:pt x="21076" y="8317"/>
                </a:cubicBezTo>
                <a:cubicBezTo>
                  <a:pt x="20768" y="8110"/>
                  <a:pt x="20717" y="8007"/>
                  <a:pt x="20823" y="7758"/>
                </a:cubicBezTo>
                <a:cubicBezTo>
                  <a:pt x="21113" y="7070"/>
                  <a:pt x="20835" y="5174"/>
                  <a:pt x="20382" y="4754"/>
                </a:cubicBezTo>
                <a:cubicBezTo>
                  <a:pt x="20215" y="4599"/>
                  <a:pt x="19806" y="4406"/>
                  <a:pt x="19358" y="4270"/>
                </a:cubicBezTo>
                <a:cubicBezTo>
                  <a:pt x="18754" y="4086"/>
                  <a:pt x="18454" y="4040"/>
                  <a:pt x="17761" y="4013"/>
                </a:cubicBezTo>
                <a:cubicBezTo>
                  <a:pt x="17292" y="3995"/>
                  <a:pt x="16603" y="3922"/>
                  <a:pt x="16231" y="3850"/>
                </a:cubicBezTo>
                <a:cubicBezTo>
                  <a:pt x="15859" y="3778"/>
                  <a:pt x="15035" y="3638"/>
                  <a:pt x="14392" y="3541"/>
                </a:cubicBezTo>
                <a:lnTo>
                  <a:pt x="13225" y="3366"/>
                </a:lnTo>
                <a:lnTo>
                  <a:pt x="13280" y="3073"/>
                </a:lnTo>
                <a:cubicBezTo>
                  <a:pt x="13339" y="2772"/>
                  <a:pt x="13619" y="2470"/>
                  <a:pt x="14084" y="2208"/>
                </a:cubicBezTo>
                <a:cubicBezTo>
                  <a:pt x="14284" y="2095"/>
                  <a:pt x="14339" y="1928"/>
                  <a:pt x="14282" y="1519"/>
                </a:cubicBezTo>
                <a:cubicBezTo>
                  <a:pt x="14166" y="690"/>
                  <a:pt x="14124" y="618"/>
                  <a:pt x="13742" y="576"/>
                </a:cubicBezTo>
                <a:cubicBezTo>
                  <a:pt x="13554" y="556"/>
                  <a:pt x="13291" y="480"/>
                  <a:pt x="13159" y="407"/>
                </a:cubicBezTo>
                <a:cubicBezTo>
                  <a:pt x="12983" y="310"/>
                  <a:pt x="12715" y="265"/>
                  <a:pt x="12190" y="245"/>
                </a:cubicBezTo>
                <a:cubicBezTo>
                  <a:pt x="11795" y="229"/>
                  <a:pt x="11301" y="168"/>
                  <a:pt x="11088" y="111"/>
                </a:cubicBezTo>
                <a:cubicBezTo>
                  <a:pt x="10838" y="45"/>
                  <a:pt x="10401" y="7"/>
                  <a:pt x="9976" y="1"/>
                </a:cubicBezTo>
                <a:close/>
                <a:moveTo>
                  <a:pt x="16980" y="7495"/>
                </a:moveTo>
                <a:cubicBezTo>
                  <a:pt x="17140" y="7493"/>
                  <a:pt x="17310" y="7633"/>
                  <a:pt x="17541" y="7911"/>
                </a:cubicBezTo>
                <a:cubicBezTo>
                  <a:pt x="17753" y="8166"/>
                  <a:pt x="17825" y="8399"/>
                  <a:pt x="17761" y="8633"/>
                </a:cubicBezTo>
                <a:cubicBezTo>
                  <a:pt x="17655" y="9023"/>
                  <a:pt x="17378" y="9168"/>
                  <a:pt x="17123" y="8964"/>
                </a:cubicBezTo>
                <a:cubicBezTo>
                  <a:pt x="16202" y="8231"/>
                  <a:pt x="16226" y="8271"/>
                  <a:pt x="16473" y="7921"/>
                </a:cubicBezTo>
                <a:cubicBezTo>
                  <a:pt x="16672" y="7638"/>
                  <a:pt x="16820" y="7496"/>
                  <a:pt x="16980" y="7495"/>
                </a:cubicBezTo>
                <a:close/>
                <a:moveTo>
                  <a:pt x="4426" y="7570"/>
                </a:moveTo>
                <a:cubicBezTo>
                  <a:pt x="4672" y="7579"/>
                  <a:pt x="5019" y="7809"/>
                  <a:pt x="5142" y="8051"/>
                </a:cubicBezTo>
                <a:cubicBezTo>
                  <a:pt x="5223" y="8209"/>
                  <a:pt x="5148" y="8363"/>
                  <a:pt x="4878" y="8594"/>
                </a:cubicBezTo>
                <a:cubicBezTo>
                  <a:pt x="4670" y="8771"/>
                  <a:pt x="4504" y="8948"/>
                  <a:pt x="4504" y="8990"/>
                </a:cubicBezTo>
                <a:cubicBezTo>
                  <a:pt x="4504" y="9098"/>
                  <a:pt x="4209" y="9140"/>
                  <a:pt x="3997" y="9062"/>
                </a:cubicBezTo>
                <a:cubicBezTo>
                  <a:pt x="3899" y="9026"/>
                  <a:pt x="3751" y="8859"/>
                  <a:pt x="3656" y="8691"/>
                </a:cubicBezTo>
                <a:cubicBezTo>
                  <a:pt x="3508" y="8432"/>
                  <a:pt x="3534" y="8323"/>
                  <a:pt x="3876" y="7973"/>
                </a:cubicBezTo>
                <a:cubicBezTo>
                  <a:pt x="4097" y="7746"/>
                  <a:pt x="4341" y="7566"/>
                  <a:pt x="4426" y="7570"/>
                </a:cubicBezTo>
                <a:close/>
                <a:moveTo>
                  <a:pt x="11066" y="14010"/>
                </a:moveTo>
                <a:cubicBezTo>
                  <a:pt x="11165" y="14010"/>
                  <a:pt x="11292" y="14142"/>
                  <a:pt x="11353" y="14303"/>
                </a:cubicBezTo>
                <a:cubicBezTo>
                  <a:pt x="11414" y="14464"/>
                  <a:pt x="11548" y="14627"/>
                  <a:pt x="11650" y="14664"/>
                </a:cubicBezTo>
                <a:cubicBezTo>
                  <a:pt x="11768" y="14706"/>
                  <a:pt x="11779" y="14826"/>
                  <a:pt x="11683" y="14995"/>
                </a:cubicBezTo>
                <a:cubicBezTo>
                  <a:pt x="11436" y="15432"/>
                  <a:pt x="11486" y="15743"/>
                  <a:pt x="11892" y="16221"/>
                </a:cubicBezTo>
                <a:cubicBezTo>
                  <a:pt x="12273" y="16669"/>
                  <a:pt x="12276" y="16682"/>
                  <a:pt x="11958" y="17216"/>
                </a:cubicBezTo>
                <a:cubicBezTo>
                  <a:pt x="11689" y="17669"/>
                  <a:pt x="11669" y="17868"/>
                  <a:pt x="11804" y="18471"/>
                </a:cubicBezTo>
                <a:cubicBezTo>
                  <a:pt x="12013" y="19402"/>
                  <a:pt x="11970" y="20356"/>
                  <a:pt x="11716" y="20626"/>
                </a:cubicBezTo>
                <a:cubicBezTo>
                  <a:pt x="11606" y="20744"/>
                  <a:pt x="11419" y="20882"/>
                  <a:pt x="11287" y="20935"/>
                </a:cubicBezTo>
                <a:cubicBezTo>
                  <a:pt x="11059" y="21027"/>
                  <a:pt x="11031" y="21027"/>
                  <a:pt x="10747" y="20899"/>
                </a:cubicBezTo>
                <a:cubicBezTo>
                  <a:pt x="10582" y="20825"/>
                  <a:pt x="10354" y="20590"/>
                  <a:pt x="10241" y="20376"/>
                </a:cubicBezTo>
                <a:cubicBezTo>
                  <a:pt x="10046" y="20007"/>
                  <a:pt x="10049" y="19802"/>
                  <a:pt x="10362" y="18380"/>
                </a:cubicBezTo>
                <a:cubicBezTo>
                  <a:pt x="10453" y="17965"/>
                  <a:pt x="10414" y="17696"/>
                  <a:pt x="10163" y="17252"/>
                </a:cubicBezTo>
                <a:lnTo>
                  <a:pt x="9822" y="16670"/>
                </a:lnTo>
                <a:lnTo>
                  <a:pt x="10252" y="16156"/>
                </a:lnTo>
                <a:cubicBezTo>
                  <a:pt x="10638" y="15689"/>
                  <a:pt x="10658" y="15601"/>
                  <a:pt x="10483" y="15187"/>
                </a:cubicBezTo>
                <a:cubicBezTo>
                  <a:pt x="10350" y="14873"/>
                  <a:pt x="10355" y="14710"/>
                  <a:pt x="10483" y="14664"/>
                </a:cubicBezTo>
                <a:cubicBezTo>
                  <a:pt x="10585" y="14627"/>
                  <a:pt x="10708" y="14464"/>
                  <a:pt x="10769" y="14303"/>
                </a:cubicBezTo>
                <a:cubicBezTo>
                  <a:pt x="10830" y="14142"/>
                  <a:pt x="10967" y="14010"/>
                  <a:pt x="11066" y="14010"/>
                </a:cubicBezTo>
                <a:close/>
              </a:path>
            </a:pathLst>
          </a:custGeom>
          <a:ln w="12700">
            <a:miter lim="400000"/>
          </a:ln>
        </p:spPr>
      </p:pic>
      <p:pic>
        <p:nvPicPr>
          <p:cNvPr id="206" name="bodytypes.jpg" descr="bodytypes.jpg"/>
          <p:cNvPicPr>
            <a:picLocks noChangeAspect="1"/>
          </p:cNvPicPr>
          <p:nvPr/>
        </p:nvPicPr>
        <p:blipFill>
          <a:blip r:embed="rId2">
            <a:extLst/>
          </a:blip>
          <a:srcRect l="68561" t="6201" r="11565" b="7640"/>
          <a:stretch>
            <a:fillRect/>
          </a:stretch>
        </p:blipFill>
        <p:spPr>
          <a:xfrm>
            <a:off x="10623958" y="3991402"/>
            <a:ext cx="875420" cy="2634396"/>
          </a:xfrm>
          <a:custGeom>
            <a:avLst/>
            <a:gdLst/>
            <a:ahLst/>
            <a:cxnLst>
              <a:cxn ang="0">
                <a:pos x="wd2" y="hd2"/>
              </a:cxn>
              <a:cxn ang="5400000">
                <a:pos x="wd2" y="hd2"/>
              </a:cxn>
              <a:cxn ang="10800000">
                <a:pos x="wd2" y="hd2"/>
              </a:cxn>
              <a:cxn ang="16200000">
                <a:pos x="wd2" y="hd2"/>
              </a:cxn>
            </a:cxnLst>
            <a:rect l="0" t="0" r="r" b="b"/>
            <a:pathLst>
              <a:path w="21372" h="21544" extrusionOk="0">
                <a:moveTo>
                  <a:pt x="9532" y="3"/>
                </a:moveTo>
                <a:cubicBezTo>
                  <a:pt x="9125" y="18"/>
                  <a:pt x="8751" y="73"/>
                  <a:pt x="8573" y="163"/>
                </a:cubicBezTo>
                <a:cubicBezTo>
                  <a:pt x="8507" y="196"/>
                  <a:pt x="8353" y="224"/>
                  <a:pt x="8234" y="224"/>
                </a:cubicBezTo>
                <a:cubicBezTo>
                  <a:pt x="8115" y="224"/>
                  <a:pt x="8020" y="258"/>
                  <a:pt x="8020" y="299"/>
                </a:cubicBezTo>
                <a:cubicBezTo>
                  <a:pt x="8020" y="340"/>
                  <a:pt x="7870" y="407"/>
                  <a:pt x="7691" y="451"/>
                </a:cubicBezTo>
                <a:cubicBezTo>
                  <a:pt x="7512" y="495"/>
                  <a:pt x="7427" y="533"/>
                  <a:pt x="7507" y="533"/>
                </a:cubicBezTo>
                <a:cubicBezTo>
                  <a:pt x="7587" y="533"/>
                  <a:pt x="7474" y="597"/>
                  <a:pt x="7255" y="675"/>
                </a:cubicBezTo>
                <a:cubicBezTo>
                  <a:pt x="6949" y="784"/>
                  <a:pt x="6870" y="865"/>
                  <a:pt x="6916" y="1026"/>
                </a:cubicBezTo>
                <a:cubicBezTo>
                  <a:pt x="6949" y="1141"/>
                  <a:pt x="6960" y="1402"/>
                  <a:pt x="6945" y="1604"/>
                </a:cubicBezTo>
                <a:cubicBezTo>
                  <a:pt x="6908" y="2096"/>
                  <a:pt x="7038" y="2316"/>
                  <a:pt x="7439" y="2441"/>
                </a:cubicBezTo>
                <a:cubicBezTo>
                  <a:pt x="7689" y="2519"/>
                  <a:pt x="7802" y="2648"/>
                  <a:pt x="7875" y="2941"/>
                </a:cubicBezTo>
                <a:lnTo>
                  <a:pt x="7972" y="3334"/>
                </a:lnTo>
                <a:lnTo>
                  <a:pt x="6315" y="3606"/>
                </a:lnTo>
                <a:cubicBezTo>
                  <a:pt x="5402" y="3756"/>
                  <a:pt x="4463" y="3886"/>
                  <a:pt x="4232" y="3895"/>
                </a:cubicBezTo>
                <a:cubicBezTo>
                  <a:pt x="3055" y="3943"/>
                  <a:pt x="2740" y="3984"/>
                  <a:pt x="2255" y="4151"/>
                </a:cubicBezTo>
                <a:cubicBezTo>
                  <a:pt x="1471" y="4423"/>
                  <a:pt x="1036" y="4806"/>
                  <a:pt x="967" y="5278"/>
                </a:cubicBezTo>
                <a:cubicBezTo>
                  <a:pt x="934" y="5502"/>
                  <a:pt x="851" y="6055"/>
                  <a:pt x="783" y="6505"/>
                </a:cubicBezTo>
                <a:cubicBezTo>
                  <a:pt x="699" y="7054"/>
                  <a:pt x="722" y="7417"/>
                  <a:pt x="850" y="7618"/>
                </a:cubicBezTo>
                <a:cubicBezTo>
                  <a:pt x="1011" y="7869"/>
                  <a:pt x="998" y="7943"/>
                  <a:pt x="773" y="8089"/>
                </a:cubicBezTo>
                <a:cubicBezTo>
                  <a:pt x="-27" y="8607"/>
                  <a:pt x="-226" y="9448"/>
                  <a:pt x="269" y="10208"/>
                </a:cubicBezTo>
                <a:cubicBezTo>
                  <a:pt x="598" y="10713"/>
                  <a:pt x="616" y="11464"/>
                  <a:pt x="308" y="11863"/>
                </a:cubicBezTo>
                <a:cubicBezTo>
                  <a:pt x="-60" y="12340"/>
                  <a:pt x="59" y="12566"/>
                  <a:pt x="783" y="12788"/>
                </a:cubicBezTo>
                <a:cubicBezTo>
                  <a:pt x="1137" y="12897"/>
                  <a:pt x="1571" y="12980"/>
                  <a:pt x="1810" y="12980"/>
                </a:cubicBezTo>
                <a:cubicBezTo>
                  <a:pt x="2038" y="12980"/>
                  <a:pt x="2273" y="13014"/>
                  <a:pt x="2323" y="13058"/>
                </a:cubicBezTo>
                <a:cubicBezTo>
                  <a:pt x="2478" y="13193"/>
                  <a:pt x="2869" y="13208"/>
                  <a:pt x="3205" y="13087"/>
                </a:cubicBezTo>
                <a:cubicBezTo>
                  <a:pt x="3589" y="12949"/>
                  <a:pt x="3662" y="12980"/>
                  <a:pt x="3806" y="13347"/>
                </a:cubicBezTo>
                <a:cubicBezTo>
                  <a:pt x="4154" y="14235"/>
                  <a:pt x="4291" y="14498"/>
                  <a:pt x="4523" y="14752"/>
                </a:cubicBezTo>
                <a:cubicBezTo>
                  <a:pt x="4664" y="14907"/>
                  <a:pt x="4849" y="15060"/>
                  <a:pt x="4930" y="15090"/>
                </a:cubicBezTo>
                <a:cubicBezTo>
                  <a:pt x="5150" y="15169"/>
                  <a:pt x="5106" y="15475"/>
                  <a:pt x="4804" y="16015"/>
                </a:cubicBezTo>
                <a:cubicBezTo>
                  <a:pt x="4399" y="16738"/>
                  <a:pt x="4549" y="17844"/>
                  <a:pt x="5152" y="18582"/>
                </a:cubicBezTo>
                <a:cubicBezTo>
                  <a:pt x="5472" y="18973"/>
                  <a:pt x="5644" y="19337"/>
                  <a:pt x="5705" y="19776"/>
                </a:cubicBezTo>
                <a:lnTo>
                  <a:pt x="5792" y="20409"/>
                </a:lnTo>
                <a:lnTo>
                  <a:pt x="5249" y="20510"/>
                </a:lnTo>
                <a:cubicBezTo>
                  <a:pt x="4951" y="20565"/>
                  <a:pt x="4333" y="20733"/>
                  <a:pt x="3883" y="20880"/>
                </a:cubicBezTo>
                <a:cubicBezTo>
                  <a:pt x="3151" y="21119"/>
                  <a:pt x="2983" y="21146"/>
                  <a:pt x="2304" y="21146"/>
                </a:cubicBezTo>
                <a:cubicBezTo>
                  <a:pt x="1600" y="21146"/>
                  <a:pt x="1548" y="21158"/>
                  <a:pt x="1548" y="21292"/>
                </a:cubicBezTo>
                <a:cubicBezTo>
                  <a:pt x="1548" y="21409"/>
                  <a:pt x="1621" y="21430"/>
                  <a:pt x="1926" y="21419"/>
                </a:cubicBezTo>
                <a:cubicBezTo>
                  <a:pt x="2134" y="21411"/>
                  <a:pt x="2481" y="21427"/>
                  <a:pt x="2691" y="21451"/>
                </a:cubicBezTo>
                <a:cubicBezTo>
                  <a:pt x="3252" y="21514"/>
                  <a:pt x="4850" y="21502"/>
                  <a:pt x="5957" y="21428"/>
                </a:cubicBezTo>
                <a:cubicBezTo>
                  <a:pt x="6607" y="21385"/>
                  <a:pt x="7110" y="21382"/>
                  <a:pt x="7507" y="21419"/>
                </a:cubicBezTo>
                <a:cubicBezTo>
                  <a:pt x="7890" y="21454"/>
                  <a:pt x="8128" y="21455"/>
                  <a:pt x="8195" y="21419"/>
                </a:cubicBezTo>
                <a:cubicBezTo>
                  <a:pt x="8251" y="21388"/>
                  <a:pt x="8404" y="21377"/>
                  <a:pt x="8524" y="21393"/>
                </a:cubicBezTo>
                <a:cubicBezTo>
                  <a:pt x="9152" y="21473"/>
                  <a:pt x="9576" y="20958"/>
                  <a:pt x="9048" y="20760"/>
                </a:cubicBezTo>
                <a:cubicBezTo>
                  <a:pt x="8238" y="20456"/>
                  <a:pt x="8272" y="19320"/>
                  <a:pt x="9125" y="18225"/>
                </a:cubicBezTo>
                <a:cubicBezTo>
                  <a:pt x="9598" y="17618"/>
                  <a:pt x="9632" y="17526"/>
                  <a:pt x="9522" y="16978"/>
                </a:cubicBezTo>
                <a:cubicBezTo>
                  <a:pt x="9291" y="15823"/>
                  <a:pt x="9294" y="15683"/>
                  <a:pt x="9561" y="15469"/>
                </a:cubicBezTo>
                <a:cubicBezTo>
                  <a:pt x="9739" y="15327"/>
                  <a:pt x="9863" y="14941"/>
                  <a:pt x="9958" y="14246"/>
                </a:cubicBezTo>
                <a:cubicBezTo>
                  <a:pt x="10155" y="12808"/>
                  <a:pt x="10371" y="12591"/>
                  <a:pt x="11014" y="13158"/>
                </a:cubicBezTo>
                <a:cubicBezTo>
                  <a:pt x="11272" y="13385"/>
                  <a:pt x="11377" y="13666"/>
                  <a:pt x="11470" y="14330"/>
                </a:cubicBezTo>
                <a:cubicBezTo>
                  <a:pt x="11556" y="14948"/>
                  <a:pt x="11691" y="15292"/>
                  <a:pt x="11916" y="15511"/>
                </a:cubicBezTo>
                <a:cubicBezTo>
                  <a:pt x="12164" y="15754"/>
                  <a:pt x="12200" y="15903"/>
                  <a:pt x="12109" y="16190"/>
                </a:cubicBezTo>
                <a:cubicBezTo>
                  <a:pt x="11730" y="17390"/>
                  <a:pt x="11730" y="17415"/>
                  <a:pt x="12303" y="18160"/>
                </a:cubicBezTo>
                <a:cubicBezTo>
                  <a:pt x="12782" y="18783"/>
                  <a:pt x="12846" y="18959"/>
                  <a:pt x="12865" y="19682"/>
                </a:cubicBezTo>
                <a:cubicBezTo>
                  <a:pt x="12885" y="20429"/>
                  <a:pt x="12862" y="20517"/>
                  <a:pt x="12516" y="20734"/>
                </a:cubicBezTo>
                <a:cubicBezTo>
                  <a:pt x="12031" y="21038"/>
                  <a:pt x="12017" y="21289"/>
                  <a:pt x="12487" y="21373"/>
                </a:cubicBezTo>
                <a:cubicBezTo>
                  <a:pt x="12681" y="21408"/>
                  <a:pt x="13700" y="21446"/>
                  <a:pt x="14755" y="21458"/>
                </a:cubicBezTo>
                <a:cubicBezTo>
                  <a:pt x="15809" y="21469"/>
                  <a:pt x="16788" y="21500"/>
                  <a:pt x="16925" y="21526"/>
                </a:cubicBezTo>
                <a:cubicBezTo>
                  <a:pt x="17262" y="21589"/>
                  <a:pt x="19627" y="21476"/>
                  <a:pt x="19900" y="21383"/>
                </a:cubicBezTo>
                <a:cubicBezTo>
                  <a:pt x="20226" y="21272"/>
                  <a:pt x="19591" y="21129"/>
                  <a:pt x="18969" y="21175"/>
                </a:cubicBezTo>
                <a:cubicBezTo>
                  <a:pt x="18570" y="21205"/>
                  <a:pt x="18377" y="21173"/>
                  <a:pt x="17700" y="20961"/>
                </a:cubicBezTo>
                <a:cubicBezTo>
                  <a:pt x="17259" y="20823"/>
                  <a:pt x="16584" y="20643"/>
                  <a:pt x="16198" y="20562"/>
                </a:cubicBezTo>
                <a:lnTo>
                  <a:pt x="15491" y="20412"/>
                </a:lnTo>
                <a:lnTo>
                  <a:pt x="15491" y="19870"/>
                </a:lnTo>
                <a:cubicBezTo>
                  <a:pt x="15491" y="19445"/>
                  <a:pt x="15606" y="19177"/>
                  <a:pt x="16034" y="18618"/>
                </a:cubicBezTo>
                <a:cubicBezTo>
                  <a:pt x="16529" y="17969"/>
                  <a:pt x="16578" y="17836"/>
                  <a:pt x="16566" y="17092"/>
                </a:cubicBezTo>
                <a:cubicBezTo>
                  <a:pt x="16558" y="16548"/>
                  <a:pt x="16465" y="16150"/>
                  <a:pt x="16285" y="15904"/>
                </a:cubicBezTo>
                <a:cubicBezTo>
                  <a:pt x="16034" y="15559"/>
                  <a:pt x="16075" y="15248"/>
                  <a:pt x="16392" y="15077"/>
                </a:cubicBezTo>
                <a:cubicBezTo>
                  <a:pt x="16594" y="14967"/>
                  <a:pt x="17324" y="13899"/>
                  <a:pt x="17438" y="13548"/>
                </a:cubicBezTo>
                <a:cubicBezTo>
                  <a:pt x="17503" y="13351"/>
                  <a:pt x="17572" y="13137"/>
                  <a:pt x="17594" y="13071"/>
                </a:cubicBezTo>
                <a:cubicBezTo>
                  <a:pt x="17650" y="12897"/>
                  <a:pt x="17650" y="12897"/>
                  <a:pt x="17971" y="12990"/>
                </a:cubicBezTo>
                <a:cubicBezTo>
                  <a:pt x="18497" y="13141"/>
                  <a:pt x="18804" y="13147"/>
                  <a:pt x="19192" y="13009"/>
                </a:cubicBezTo>
                <a:cubicBezTo>
                  <a:pt x="19397" y="12936"/>
                  <a:pt x="19668" y="12889"/>
                  <a:pt x="19793" y="12905"/>
                </a:cubicBezTo>
                <a:cubicBezTo>
                  <a:pt x="19918" y="12921"/>
                  <a:pt x="20322" y="12850"/>
                  <a:pt x="20694" y="12746"/>
                </a:cubicBezTo>
                <a:cubicBezTo>
                  <a:pt x="21276" y="12584"/>
                  <a:pt x="21370" y="12525"/>
                  <a:pt x="21372" y="12331"/>
                </a:cubicBezTo>
                <a:cubicBezTo>
                  <a:pt x="21374" y="12207"/>
                  <a:pt x="21223" y="11927"/>
                  <a:pt x="21033" y="11711"/>
                </a:cubicBezTo>
                <a:cubicBezTo>
                  <a:pt x="20844" y="11494"/>
                  <a:pt x="20665" y="11266"/>
                  <a:pt x="20636" y="11204"/>
                </a:cubicBezTo>
                <a:cubicBezTo>
                  <a:pt x="20607" y="11142"/>
                  <a:pt x="20523" y="11047"/>
                  <a:pt x="20452" y="10990"/>
                </a:cubicBezTo>
                <a:cubicBezTo>
                  <a:pt x="20381" y="10934"/>
                  <a:pt x="20389" y="10679"/>
                  <a:pt x="20471" y="10425"/>
                </a:cubicBezTo>
                <a:cubicBezTo>
                  <a:pt x="20736" y="9609"/>
                  <a:pt x="20659" y="8765"/>
                  <a:pt x="20287" y="8416"/>
                </a:cubicBezTo>
                <a:cubicBezTo>
                  <a:pt x="20200" y="8335"/>
                  <a:pt x="20133" y="8250"/>
                  <a:pt x="20084" y="8153"/>
                </a:cubicBezTo>
                <a:cubicBezTo>
                  <a:pt x="20007" y="8144"/>
                  <a:pt x="19932" y="8124"/>
                  <a:pt x="19871" y="8085"/>
                </a:cubicBezTo>
                <a:cubicBezTo>
                  <a:pt x="19652" y="7948"/>
                  <a:pt x="19642" y="7759"/>
                  <a:pt x="19851" y="7715"/>
                </a:cubicBezTo>
                <a:cubicBezTo>
                  <a:pt x="19937" y="7697"/>
                  <a:pt x="19969" y="7598"/>
                  <a:pt x="19919" y="7495"/>
                </a:cubicBezTo>
                <a:cubicBezTo>
                  <a:pt x="19884" y="7422"/>
                  <a:pt x="19903" y="7364"/>
                  <a:pt x="19948" y="7319"/>
                </a:cubicBezTo>
                <a:cubicBezTo>
                  <a:pt x="19940" y="7186"/>
                  <a:pt x="19924" y="7133"/>
                  <a:pt x="19919" y="6953"/>
                </a:cubicBezTo>
                <a:cubicBezTo>
                  <a:pt x="19861" y="5024"/>
                  <a:pt x="19821" y="4878"/>
                  <a:pt x="19260" y="4531"/>
                </a:cubicBezTo>
                <a:cubicBezTo>
                  <a:pt x="18766" y="4225"/>
                  <a:pt x="17464" y="3846"/>
                  <a:pt x="17070" y="3895"/>
                </a:cubicBezTo>
                <a:cubicBezTo>
                  <a:pt x="16963" y="3908"/>
                  <a:pt x="16645" y="3879"/>
                  <a:pt x="16363" y="3830"/>
                </a:cubicBezTo>
                <a:cubicBezTo>
                  <a:pt x="16081" y="3781"/>
                  <a:pt x="15209" y="3666"/>
                  <a:pt x="14425" y="3571"/>
                </a:cubicBezTo>
                <a:cubicBezTo>
                  <a:pt x="13641" y="3475"/>
                  <a:pt x="12907" y="3362"/>
                  <a:pt x="12797" y="3317"/>
                </a:cubicBezTo>
                <a:cubicBezTo>
                  <a:pt x="12434" y="3170"/>
                  <a:pt x="12705" y="2746"/>
                  <a:pt x="13446" y="2305"/>
                </a:cubicBezTo>
                <a:cubicBezTo>
                  <a:pt x="13737" y="2132"/>
                  <a:pt x="13790" y="1667"/>
                  <a:pt x="13611" y="984"/>
                </a:cubicBezTo>
                <a:cubicBezTo>
                  <a:pt x="13544" y="727"/>
                  <a:pt x="13433" y="638"/>
                  <a:pt x="12952" y="471"/>
                </a:cubicBezTo>
                <a:cubicBezTo>
                  <a:pt x="12573" y="339"/>
                  <a:pt x="12164" y="259"/>
                  <a:pt x="11761" y="237"/>
                </a:cubicBezTo>
                <a:cubicBezTo>
                  <a:pt x="11422" y="219"/>
                  <a:pt x="10925" y="151"/>
                  <a:pt x="10666" y="88"/>
                </a:cubicBezTo>
                <a:cubicBezTo>
                  <a:pt x="10367" y="15"/>
                  <a:pt x="9939" y="-11"/>
                  <a:pt x="9532" y="3"/>
                </a:cubicBezTo>
                <a:close/>
                <a:moveTo>
                  <a:pt x="4164" y="7498"/>
                </a:moveTo>
                <a:cubicBezTo>
                  <a:pt x="4410" y="7512"/>
                  <a:pt x="4515" y="7740"/>
                  <a:pt x="4465" y="8017"/>
                </a:cubicBezTo>
                <a:cubicBezTo>
                  <a:pt x="4462" y="8033"/>
                  <a:pt x="4458" y="8047"/>
                  <a:pt x="4455" y="8063"/>
                </a:cubicBezTo>
                <a:cubicBezTo>
                  <a:pt x="4429" y="8169"/>
                  <a:pt x="4393" y="8280"/>
                  <a:pt x="4319" y="8390"/>
                </a:cubicBezTo>
                <a:cubicBezTo>
                  <a:pt x="4047" y="8800"/>
                  <a:pt x="3891" y="8902"/>
                  <a:pt x="3670" y="8829"/>
                </a:cubicBezTo>
                <a:cubicBezTo>
                  <a:pt x="3571" y="8795"/>
                  <a:pt x="3565" y="8640"/>
                  <a:pt x="3592" y="8455"/>
                </a:cubicBezTo>
                <a:cubicBezTo>
                  <a:pt x="3586" y="8364"/>
                  <a:pt x="3621" y="8240"/>
                  <a:pt x="3670" y="8114"/>
                </a:cubicBezTo>
                <a:cubicBezTo>
                  <a:pt x="3702" y="8033"/>
                  <a:pt x="3740" y="7967"/>
                  <a:pt x="3786" y="7891"/>
                </a:cubicBezTo>
                <a:cubicBezTo>
                  <a:pt x="3901" y="7673"/>
                  <a:pt x="4036" y="7490"/>
                  <a:pt x="4164" y="7498"/>
                </a:cubicBezTo>
                <a:close/>
                <a:moveTo>
                  <a:pt x="16818" y="7822"/>
                </a:moveTo>
                <a:cubicBezTo>
                  <a:pt x="16898" y="7839"/>
                  <a:pt x="17058" y="8004"/>
                  <a:pt x="17177" y="8192"/>
                </a:cubicBezTo>
                <a:cubicBezTo>
                  <a:pt x="17326" y="8428"/>
                  <a:pt x="17335" y="8555"/>
                  <a:pt x="17216" y="8595"/>
                </a:cubicBezTo>
                <a:cubicBezTo>
                  <a:pt x="16998" y="8668"/>
                  <a:pt x="16932" y="8629"/>
                  <a:pt x="16663" y="8270"/>
                </a:cubicBezTo>
                <a:cubicBezTo>
                  <a:pt x="16451" y="7987"/>
                  <a:pt x="16532" y="7763"/>
                  <a:pt x="16818" y="7822"/>
                </a:cubicBezTo>
                <a:close/>
                <a:moveTo>
                  <a:pt x="3660" y="10020"/>
                </a:moveTo>
                <a:cubicBezTo>
                  <a:pt x="3710" y="10017"/>
                  <a:pt x="3740" y="10024"/>
                  <a:pt x="3757" y="10036"/>
                </a:cubicBezTo>
                <a:cubicBezTo>
                  <a:pt x="3791" y="10061"/>
                  <a:pt x="3786" y="10481"/>
                  <a:pt x="3738" y="10974"/>
                </a:cubicBezTo>
                <a:cubicBezTo>
                  <a:pt x="3649" y="11876"/>
                  <a:pt x="3532" y="12016"/>
                  <a:pt x="3050" y="11821"/>
                </a:cubicBezTo>
                <a:cubicBezTo>
                  <a:pt x="2564" y="11625"/>
                  <a:pt x="2912" y="10208"/>
                  <a:pt x="3486" y="10049"/>
                </a:cubicBezTo>
                <a:cubicBezTo>
                  <a:pt x="3545" y="10033"/>
                  <a:pt x="3610" y="10022"/>
                  <a:pt x="3660" y="10020"/>
                </a:cubicBezTo>
                <a:close/>
                <a:moveTo>
                  <a:pt x="17923" y="10750"/>
                </a:moveTo>
                <a:cubicBezTo>
                  <a:pt x="18156" y="10749"/>
                  <a:pt x="18349" y="11014"/>
                  <a:pt x="18349" y="11370"/>
                </a:cubicBezTo>
                <a:cubicBezTo>
                  <a:pt x="18349" y="11646"/>
                  <a:pt x="18279" y="11742"/>
                  <a:pt x="18030" y="11818"/>
                </a:cubicBezTo>
                <a:cubicBezTo>
                  <a:pt x="17854" y="11871"/>
                  <a:pt x="17678" y="11895"/>
                  <a:pt x="17632" y="11870"/>
                </a:cubicBezTo>
                <a:cubicBezTo>
                  <a:pt x="17478" y="11785"/>
                  <a:pt x="17646" y="10830"/>
                  <a:pt x="17826" y="10769"/>
                </a:cubicBezTo>
                <a:cubicBezTo>
                  <a:pt x="17861" y="10758"/>
                  <a:pt x="17890" y="10750"/>
                  <a:pt x="17923" y="10750"/>
                </a:cubicBezTo>
                <a:close/>
              </a:path>
            </a:pathLst>
          </a:custGeom>
          <a:ln w="12700">
            <a:miter lim="400000"/>
          </a:ln>
        </p:spPr>
      </p:pic>
      <p:sp>
        <p:nvSpPr>
          <p:cNvPr id="207" name="Narrow hips and shoulders…"/>
          <p:cNvSpPr txBox="1"/>
          <p:nvPr/>
        </p:nvSpPr>
        <p:spPr>
          <a:xfrm>
            <a:off x="487845" y="6697744"/>
            <a:ext cx="2859456" cy="2827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Narrow hips and shoulders</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Small joints</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Long and thin build</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Stringy muscle bellies</a:t>
            </a:r>
          </a:p>
        </p:txBody>
      </p:sp>
      <p:sp>
        <p:nvSpPr>
          <p:cNvPr id="208" name="Wider shoulders…"/>
          <p:cNvSpPr txBox="1"/>
          <p:nvPr/>
        </p:nvSpPr>
        <p:spPr>
          <a:xfrm>
            <a:off x="5059972" y="6992384"/>
            <a:ext cx="2859456" cy="223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Wider shoulders</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Narrow waist</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Thin joints</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Long and Round muscle bellies</a:t>
            </a:r>
          </a:p>
        </p:txBody>
      </p:sp>
      <p:sp>
        <p:nvSpPr>
          <p:cNvPr id="209" name="Blocky with thick rib cage…"/>
          <p:cNvSpPr txBox="1"/>
          <p:nvPr/>
        </p:nvSpPr>
        <p:spPr>
          <a:xfrm>
            <a:off x="9632100" y="6992384"/>
            <a:ext cx="2859456" cy="223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Blocky with thick rib cage</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Hips wider than shoulders</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Thick joints</a:t>
            </a:r>
          </a:p>
          <a:p>
            <a:pPr marL="396875" indent="-396875">
              <a:lnSpc>
                <a:spcPct val="80000"/>
              </a:lnSpc>
              <a:spcBef>
                <a:spcPts val="0"/>
              </a:spcBef>
              <a:buClr>
                <a:schemeClr val="accent1"/>
              </a:buClr>
              <a:buSzPct val="104999"/>
              <a:buFont typeface="Avenir Next"/>
              <a:buChar char="▸"/>
              <a:defRPr sz="2500" cap="all">
                <a:solidFill>
                  <a:srgbClr val="57A3D5"/>
                </a:solidFill>
                <a:latin typeface="DIN Alternate"/>
                <a:ea typeface="DIN Alternate"/>
                <a:cs typeface="DIN Alternate"/>
                <a:sym typeface="DIN Alternate"/>
              </a:defRPr>
            </a:pPr>
            <a:r>
              <a:t>Shorter limbs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YFIT"/>
          <p:cNvSpPr txBox="1">
            <a:spLocks noGrp="1"/>
          </p:cNvSpPr>
          <p:nvPr>
            <p:ph type="body" idx="13"/>
          </p:nvPr>
        </p:nvSpPr>
        <p:spPr>
          <a:prstGeom prst="rect">
            <a:avLst/>
          </a:prstGeom>
        </p:spPr>
        <p:txBody>
          <a:bodyPr/>
          <a:lstStyle/>
          <a:p>
            <a:r>
              <a:rPr dirty="0"/>
              <a:t>PYFIT</a:t>
            </a:r>
          </a:p>
        </p:txBody>
      </p:sp>
      <p:sp>
        <p:nvSpPr>
          <p:cNvPr id="212" name="How does Pyfit work?"/>
          <p:cNvSpPr txBox="1">
            <a:spLocks noGrp="1"/>
          </p:cNvSpPr>
          <p:nvPr>
            <p:ph type="title"/>
          </p:nvPr>
        </p:nvSpPr>
        <p:spPr>
          <a:prstGeom prst="rect">
            <a:avLst/>
          </a:prstGeom>
        </p:spPr>
        <p:txBody>
          <a:bodyPr/>
          <a:lstStyle>
            <a:lvl1pPr defTabSz="467359">
              <a:spcBef>
                <a:spcPts val="2200"/>
              </a:spcBef>
              <a:defRPr sz="4800"/>
            </a:lvl1pPr>
          </a:lstStyle>
          <a:p>
            <a:r>
              <a:rPr dirty="0"/>
              <a:t>How does Pyfit work?</a:t>
            </a:r>
          </a:p>
        </p:txBody>
      </p:sp>
      <p:sp>
        <p:nvSpPr>
          <p:cNvPr id="213" name="PYFIT uses a machine learning algorithm to determine body type based on your body measurements.…"/>
          <p:cNvSpPr txBox="1">
            <a:spLocks noGrp="1"/>
          </p:cNvSpPr>
          <p:nvPr>
            <p:ph type="body" idx="1"/>
          </p:nvPr>
        </p:nvSpPr>
        <p:spPr>
          <a:prstGeom prst="rect">
            <a:avLst/>
          </a:prstGeom>
        </p:spPr>
        <p:txBody>
          <a:bodyPr/>
          <a:lstStyle/>
          <a:p>
            <a:r>
              <a:rPr dirty="0"/>
              <a:t>PYFIT uses a machine learning algorithm to determine body type based on your body measurements.</a:t>
            </a:r>
          </a:p>
          <a:p>
            <a:r>
              <a:rPr dirty="0"/>
              <a:t>The system’s classification algorithm is trained using a dataset with multiple body measurements along with the corresponding body type. </a:t>
            </a:r>
          </a:p>
          <a:p>
            <a:r>
              <a:rPr dirty="0"/>
              <a:t>Once PYFIT has learned the range of body measurements and corresponding body type, it accurately classifies the users body into one of the three categories upon entry of body measurements.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YFIT"/>
          <p:cNvSpPr txBox="1">
            <a:spLocks noGrp="1"/>
          </p:cNvSpPr>
          <p:nvPr>
            <p:ph type="body" idx="13"/>
          </p:nvPr>
        </p:nvSpPr>
        <p:spPr>
          <a:prstGeom prst="rect">
            <a:avLst/>
          </a:prstGeom>
        </p:spPr>
        <p:txBody>
          <a:bodyPr/>
          <a:lstStyle/>
          <a:p>
            <a:r>
              <a:rPr dirty="0"/>
              <a:t>PYFIT</a:t>
            </a:r>
          </a:p>
        </p:txBody>
      </p:sp>
      <p:pic>
        <p:nvPicPr>
          <p:cNvPr id="216" name="Summer-Workout-Screenshot.png" descr="Summer-Workout-Screenshot.png"/>
          <p:cNvPicPr>
            <a:picLocks/>
          </p:cNvPicPr>
          <p:nvPr/>
        </p:nvPicPr>
        <p:blipFill>
          <a:blip r:embed="rId2">
            <a:extLst/>
          </a:blip>
          <a:stretch>
            <a:fillRect/>
          </a:stretch>
        </p:blipFill>
        <p:spPr>
          <a:xfrm>
            <a:off x="3332694" y="5829973"/>
            <a:ext cx="3145664" cy="2005255"/>
          </a:xfrm>
          <a:prstGeom prst="rect">
            <a:avLst/>
          </a:prstGeom>
        </p:spPr>
      </p:pic>
      <p:pic>
        <p:nvPicPr>
          <p:cNvPr id="217" name="67829622-fat-and-fit-men-measuring-waist-with-a-tape-before-and-after-loosing-weight-cartoon-vector-illustrat.jpg" descr="67829622-fat-and-fit-men-measuring-waist-with-a-tape-before-and-after-loosing-weight-cartoon-vector-illustrat.jpg"/>
          <p:cNvPicPr>
            <a:picLocks noChangeAspect="1"/>
          </p:cNvPicPr>
          <p:nvPr/>
        </p:nvPicPr>
        <p:blipFill>
          <a:blip r:embed="rId3">
            <a:extLst/>
          </a:blip>
          <a:srcRect l="14562" t="14512" r="48027" b="10639"/>
          <a:stretch>
            <a:fillRect/>
          </a:stretch>
        </p:blipFill>
        <p:spPr>
          <a:xfrm>
            <a:off x="9449003" y="4027096"/>
            <a:ext cx="1002249" cy="2005256"/>
          </a:xfrm>
          <a:custGeom>
            <a:avLst/>
            <a:gdLst/>
            <a:ahLst/>
            <a:cxnLst>
              <a:cxn ang="0">
                <a:pos x="wd2" y="hd2"/>
              </a:cxn>
              <a:cxn ang="5400000">
                <a:pos x="wd2" y="hd2"/>
              </a:cxn>
              <a:cxn ang="10800000">
                <a:pos x="wd2" y="hd2"/>
              </a:cxn>
              <a:cxn ang="16200000">
                <a:pos x="wd2" y="hd2"/>
              </a:cxn>
            </a:cxnLst>
            <a:rect l="0" t="0" r="r" b="b"/>
            <a:pathLst>
              <a:path w="21513" h="21578" extrusionOk="0">
                <a:moveTo>
                  <a:pt x="10025" y="11"/>
                </a:moveTo>
                <a:cubicBezTo>
                  <a:pt x="9615" y="56"/>
                  <a:pt x="9562" y="107"/>
                  <a:pt x="9795" y="224"/>
                </a:cubicBezTo>
                <a:cubicBezTo>
                  <a:pt x="9911" y="282"/>
                  <a:pt x="9831" y="322"/>
                  <a:pt x="9446" y="399"/>
                </a:cubicBezTo>
                <a:cubicBezTo>
                  <a:pt x="8625" y="564"/>
                  <a:pt x="8109" y="710"/>
                  <a:pt x="8109" y="780"/>
                </a:cubicBezTo>
                <a:cubicBezTo>
                  <a:pt x="8109" y="816"/>
                  <a:pt x="7936" y="927"/>
                  <a:pt x="7725" y="1027"/>
                </a:cubicBezTo>
                <a:cubicBezTo>
                  <a:pt x="7415" y="1174"/>
                  <a:pt x="7342" y="1261"/>
                  <a:pt x="7342" y="1484"/>
                </a:cubicBezTo>
                <a:cubicBezTo>
                  <a:pt x="7342" y="1676"/>
                  <a:pt x="7407" y="1769"/>
                  <a:pt x="7546" y="1796"/>
                </a:cubicBezTo>
                <a:cubicBezTo>
                  <a:pt x="7675" y="1821"/>
                  <a:pt x="7715" y="1881"/>
                  <a:pt x="7666" y="1958"/>
                </a:cubicBezTo>
                <a:cubicBezTo>
                  <a:pt x="7623" y="2025"/>
                  <a:pt x="7664" y="2157"/>
                  <a:pt x="7751" y="2253"/>
                </a:cubicBezTo>
                <a:cubicBezTo>
                  <a:pt x="7888" y="2404"/>
                  <a:pt x="7876" y="2439"/>
                  <a:pt x="7674" y="2513"/>
                </a:cubicBezTo>
                <a:cubicBezTo>
                  <a:pt x="7532" y="2565"/>
                  <a:pt x="7415" y="2712"/>
                  <a:pt x="7376" y="2885"/>
                </a:cubicBezTo>
                <a:cubicBezTo>
                  <a:pt x="7318" y="3144"/>
                  <a:pt x="7347" y="3181"/>
                  <a:pt x="7700" y="3312"/>
                </a:cubicBezTo>
                <a:cubicBezTo>
                  <a:pt x="7912" y="3391"/>
                  <a:pt x="8135" y="3455"/>
                  <a:pt x="8194" y="3453"/>
                </a:cubicBezTo>
                <a:cubicBezTo>
                  <a:pt x="8455" y="3445"/>
                  <a:pt x="8733" y="3647"/>
                  <a:pt x="8637" y="3777"/>
                </a:cubicBezTo>
                <a:cubicBezTo>
                  <a:pt x="8529" y="3924"/>
                  <a:pt x="8213" y="3989"/>
                  <a:pt x="6209" y="4281"/>
                </a:cubicBezTo>
                <a:cubicBezTo>
                  <a:pt x="4424" y="4542"/>
                  <a:pt x="4364" y="4558"/>
                  <a:pt x="3892" y="4935"/>
                </a:cubicBezTo>
                <a:cubicBezTo>
                  <a:pt x="3665" y="5116"/>
                  <a:pt x="3285" y="5417"/>
                  <a:pt x="3048" y="5601"/>
                </a:cubicBezTo>
                <a:cubicBezTo>
                  <a:pt x="2811" y="5785"/>
                  <a:pt x="2614" y="5962"/>
                  <a:pt x="2614" y="5994"/>
                </a:cubicBezTo>
                <a:cubicBezTo>
                  <a:pt x="2614" y="6025"/>
                  <a:pt x="2531" y="6087"/>
                  <a:pt x="2426" y="6131"/>
                </a:cubicBezTo>
                <a:cubicBezTo>
                  <a:pt x="2322" y="6174"/>
                  <a:pt x="1968" y="6475"/>
                  <a:pt x="1643" y="6797"/>
                </a:cubicBezTo>
                <a:cubicBezTo>
                  <a:pt x="1318" y="7119"/>
                  <a:pt x="1008" y="7406"/>
                  <a:pt x="953" y="7442"/>
                </a:cubicBezTo>
                <a:cubicBezTo>
                  <a:pt x="897" y="7477"/>
                  <a:pt x="642" y="7708"/>
                  <a:pt x="390" y="7950"/>
                </a:cubicBezTo>
                <a:cubicBezTo>
                  <a:pt x="59" y="8269"/>
                  <a:pt x="-44" y="8433"/>
                  <a:pt x="16" y="8552"/>
                </a:cubicBezTo>
                <a:cubicBezTo>
                  <a:pt x="131" y="8782"/>
                  <a:pt x="1028" y="9212"/>
                  <a:pt x="1745" y="9381"/>
                </a:cubicBezTo>
                <a:cubicBezTo>
                  <a:pt x="2397" y="9534"/>
                  <a:pt x="2669" y="9698"/>
                  <a:pt x="2784" y="10013"/>
                </a:cubicBezTo>
                <a:cubicBezTo>
                  <a:pt x="2839" y="10163"/>
                  <a:pt x="2793" y="10244"/>
                  <a:pt x="2605" y="10329"/>
                </a:cubicBezTo>
                <a:cubicBezTo>
                  <a:pt x="2374" y="10434"/>
                  <a:pt x="2372" y="10449"/>
                  <a:pt x="2563" y="10555"/>
                </a:cubicBezTo>
                <a:cubicBezTo>
                  <a:pt x="2707" y="10635"/>
                  <a:pt x="2757" y="10761"/>
                  <a:pt x="2725" y="10965"/>
                </a:cubicBezTo>
                <a:cubicBezTo>
                  <a:pt x="2694" y="11158"/>
                  <a:pt x="2729" y="11265"/>
                  <a:pt x="2835" y="11285"/>
                </a:cubicBezTo>
                <a:cubicBezTo>
                  <a:pt x="2947" y="11307"/>
                  <a:pt x="2997" y="11483"/>
                  <a:pt x="2997" y="11862"/>
                </a:cubicBezTo>
                <a:cubicBezTo>
                  <a:pt x="2997" y="12187"/>
                  <a:pt x="3179" y="12954"/>
                  <a:pt x="3449" y="13766"/>
                </a:cubicBezTo>
                <a:cubicBezTo>
                  <a:pt x="4025" y="15502"/>
                  <a:pt x="4170" y="16449"/>
                  <a:pt x="3934" y="17012"/>
                </a:cubicBezTo>
                <a:cubicBezTo>
                  <a:pt x="3720" y="17525"/>
                  <a:pt x="3874" y="17998"/>
                  <a:pt x="4752" y="19536"/>
                </a:cubicBezTo>
                <a:cubicBezTo>
                  <a:pt x="5294" y="20486"/>
                  <a:pt x="5318" y="20573"/>
                  <a:pt x="5118" y="20646"/>
                </a:cubicBezTo>
                <a:cubicBezTo>
                  <a:pt x="4923" y="20718"/>
                  <a:pt x="4944" y="20735"/>
                  <a:pt x="5306" y="20877"/>
                </a:cubicBezTo>
                <a:lnTo>
                  <a:pt x="5706" y="21035"/>
                </a:lnTo>
                <a:lnTo>
                  <a:pt x="5502" y="21278"/>
                </a:lnTo>
                <a:cubicBezTo>
                  <a:pt x="5391" y="21412"/>
                  <a:pt x="5297" y="21534"/>
                  <a:pt x="5297" y="21547"/>
                </a:cubicBezTo>
                <a:cubicBezTo>
                  <a:pt x="5297" y="21574"/>
                  <a:pt x="8493" y="21578"/>
                  <a:pt x="8500" y="21552"/>
                </a:cubicBezTo>
                <a:cubicBezTo>
                  <a:pt x="8503" y="21543"/>
                  <a:pt x="8539" y="21424"/>
                  <a:pt x="8577" y="21283"/>
                </a:cubicBezTo>
                <a:cubicBezTo>
                  <a:pt x="8643" y="21040"/>
                  <a:pt x="8722" y="20984"/>
                  <a:pt x="9327" y="20770"/>
                </a:cubicBezTo>
                <a:cubicBezTo>
                  <a:pt x="9540" y="20695"/>
                  <a:pt x="9548" y="20668"/>
                  <a:pt x="9395" y="20616"/>
                </a:cubicBezTo>
                <a:cubicBezTo>
                  <a:pt x="9294" y="20582"/>
                  <a:pt x="9198" y="20511"/>
                  <a:pt x="9182" y="20454"/>
                </a:cubicBezTo>
                <a:cubicBezTo>
                  <a:pt x="9137" y="20300"/>
                  <a:pt x="9580" y="18706"/>
                  <a:pt x="9940" y="17725"/>
                </a:cubicBezTo>
                <a:cubicBezTo>
                  <a:pt x="10115" y="17250"/>
                  <a:pt x="10417" y="16257"/>
                  <a:pt x="10605" y="15517"/>
                </a:cubicBezTo>
                <a:cubicBezTo>
                  <a:pt x="10868" y="14481"/>
                  <a:pt x="10957" y="14155"/>
                  <a:pt x="11048" y="14070"/>
                </a:cubicBezTo>
                <a:cubicBezTo>
                  <a:pt x="11056" y="13815"/>
                  <a:pt x="11073" y="13594"/>
                  <a:pt x="11107" y="13566"/>
                </a:cubicBezTo>
                <a:cubicBezTo>
                  <a:pt x="11337" y="13379"/>
                  <a:pt x="11431" y="13640"/>
                  <a:pt x="11431" y="14428"/>
                </a:cubicBezTo>
                <a:cubicBezTo>
                  <a:pt x="11431" y="14948"/>
                  <a:pt x="11381" y="15225"/>
                  <a:pt x="11286" y="15308"/>
                </a:cubicBezTo>
                <a:cubicBezTo>
                  <a:pt x="11304" y="15860"/>
                  <a:pt x="11325" y="16509"/>
                  <a:pt x="11329" y="17396"/>
                </a:cubicBezTo>
                <a:cubicBezTo>
                  <a:pt x="11341" y="20449"/>
                  <a:pt x="11351" y="20680"/>
                  <a:pt x="11559" y="20736"/>
                </a:cubicBezTo>
                <a:cubicBezTo>
                  <a:pt x="11746" y="20786"/>
                  <a:pt x="11767" y="20839"/>
                  <a:pt x="11678" y="21069"/>
                </a:cubicBezTo>
                <a:cubicBezTo>
                  <a:pt x="11484" y="21571"/>
                  <a:pt x="11325" y="21534"/>
                  <a:pt x="13757" y="21556"/>
                </a:cubicBezTo>
                <a:lnTo>
                  <a:pt x="15946" y="21577"/>
                </a:lnTo>
                <a:lnTo>
                  <a:pt x="15316" y="21291"/>
                </a:lnTo>
                <a:cubicBezTo>
                  <a:pt x="14863" y="21084"/>
                  <a:pt x="14743" y="20993"/>
                  <a:pt x="14881" y="20971"/>
                </a:cubicBezTo>
                <a:cubicBezTo>
                  <a:pt x="14987" y="20954"/>
                  <a:pt x="15176" y="20927"/>
                  <a:pt x="15299" y="20907"/>
                </a:cubicBezTo>
                <a:cubicBezTo>
                  <a:pt x="15422" y="20887"/>
                  <a:pt x="15520" y="20826"/>
                  <a:pt x="15520" y="20770"/>
                </a:cubicBezTo>
                <a:cubicBezTo>
                  <a:pt x="15520" y="20715"/>
                  <a:pt x="15684" y="20489"/>
                  <a:pt x="15886" y="20271"/>
                </a:cubicBezTo>
                <a:cubicBezTo>
                  <a:pt x="17407" y="18628"/>
                  <a:pt x="17476" y="18497"/>
                  <a:pt x="17173" y="17623"/>
                </a:cubicBezTo>
                <a:cubicBezTo>
                  <a:pt x="17044" y="17251"/>
                  <a:pt x="17048" y="17202"/>
                  <a:pt x="17300" y="17025"/>
                </a:cubicBezTo>
                <a:cubicBezTo>
                  <a:pt x="17561" y="16842"/>
                  <a:pt x="17563" y="16826"/>
                  <a:pt x="17360" y="16670"/>
                </a:cubicBezTo>
                <a:cubicBezTo>
                  <a:pt x="17113" y="16481"/>
                  <a:pt x="17144" y="16360"/>
                  <a:pt x="17633" y="15325"/>
                </a:cubicBezTo>
                <a:cubicBezTo>
                  <a:pt x="18183" y="14161"/>
                  <a:pt x="18339" y="13595"/>
                  <a:pt x="18382" y="12712"/>
                </a:cubicBezTo>
                <a:cubicBezTo>
                  <a:pt x="18409" y="12158"/>
                  <a:pt x="18474" y="11861"/>
                  <a:pt x="18570" y="11845"/>
                </a:cubicBezTo>
                <a:cubicBezTo>
                  <a:pt x="18656" y="11830"/>
                  <a:pt x="18715" y="11670"/>
                  <a:pt x="18715" y="11447"/>
                </a:cubicBezTo>
                <a:cubicBezTo>
                  <a:pt x="18715" y="11241"/>
                  <a:pt x="18772" y="11051"/>
                  <a:pt x="18842" y="11029"/>
                </a:cubicBezTo>
                <a:cubicBezTo>
                  <a:pt x="19007" y="10978"/>
                  <a:pt x="19007" y="10695"/>
                  <a:pt x="18842" y="10645"/>
                </a:cubicBezTo>
                <a:cubicBezTo>
                  <a:pt x="18708" y="10603"/>
                  <a:pt x="18793" y="10096"/>
                  <a:pt x="18945" y="10034"/>
                </a:cubicBezTo>
                <a:cubicBezTo>
                  <a:pt x="18994" y="10014"/>
                  <a:pt x="19350" y="9960"/>
                  <a:pt x="19737" y="9914"/>
                </a:cubicBezTo>
                <a:cubicBezTo>
                  <a:pt x="20123" y="9869"/>
                  <a:pt x="20691" y="9759"/>
                  <a:pt x="20998" y="9671"/>
                </a:cubicBezTo>
                <a:cubicBezTo>
                  <a:pt x="21529" y="9518"/>
                  <a:pt x="21556" y="9501"/>
                  <a:pt x="21483" y="9278"/>
                </a:cubicBezTo>
                <a:cubicBezTo>
                  <a:pt x="21342" y="8847"/>
                  <a:pt x="17949" y="5668"/>
                  <a:pt x="17369" y="5422"/>
                </a:cubicBezTo>
                <a:cubicBezTo>
                  <a:pt x="17249" y="5371"/>
                  <a:pt x="16903" y="5258"/>
                  <a:pt x="16602" y="5170"/>
                </a:cubicBezTo>
                <a:cubicBezTo>
                  <a:pt x="14944" y="4685"/>
                  <a:pt x="14222" y="4478"/>
                  <a:pt x="13416" y="4269"/>
                </a:cubicBezTo>
                <a:cubicBezTo>
                  <a:pt x="12761" y="4099"/>
                  <a:pt x="12510" y="3999"/>
                  <a:pt x="12479" y="3893"/>
                </a:cubicBezTo>
                <a:cubicBezTo>
                  <a:pt x="12429" y="3723"/>
                  <a:pt x="12872" y="3456"/>
                  <a:pt x="13254" y="3427"/>
                </a:cubicBezTo>
                <a:cubicBezTo>
                  <a:pt x="13396" y="3417"/>
                  <a:pt x="13554" y="3365"/>
                  <a:pt x="13603" y="3312"/>
                </a:cubicBezTo>
                <a:cubicBezTo>
                  <a:pt x="13652" y="3259"/>
                  <a:pt x="13762" y="3148"/>
                  <a:pt x="13850" y="3064"/>
                </a:cubicBezTo>
                <a:cubicBezTo>
                  <a:pt x="13980" y="2941"/>
                  <a:pt x="13981" y="2879"/>
                  <a:pt x="13842" y="2744"/>
                </a:cubicBezTo>
                <a:cubicBezTo>
                  <a:pt x="13747" y="2652"/>
                  <a:pt x="13591" y="2543"/>
                  <a:pt x="13493" y="2505"/>
                </a:cubicBezTo>
                <a:cubicBezTo>
                  <a:pt x="13343" y="2446"/>
                  <a:pt x="13362" y="2379"/>
                  <a:pt x="13646" y="2078"/>
                </a:cubicBezTo>
                <a:cubicBezTo>
                  <a:pt x="14141" y="1553"/>
                  <a:pt x="14105" y="1407"/>
                  <a:pt x="13365" y="1057"/>
                </a:cubicBezTo>
                <a:cubicBezTo>
                  <a:pt x="13022" y="895"/>
                  <a:pt x="12622" y="744"/>
                  <a:pt x="12470" y="720"/>
                </a:cubicBezTo>
                <a:cubicBezTo>
                  <a:pt x="12319" y="696"/>
                  <a:pt x="12096" y="604"/>
                  <a:pt x="11985" y="519"/>
                </a:cubicBezTo>
                <a:cubicBezTo>
                  <a:pt x="11873" y="434"/>
                  <a:pt x="11728" y="365"/>
                  <a:pt x="11661" y="365"/>
                </a:cubicBezTo>
                <a:cubicBezTo>
                  <a:pt x="11594" y="365"/>
                  <a:pt x="11285" y="277"/>
                  <a:pt x="10971" y="169"/>
                </a:cubicBezTo>
                <a:cubicBezTo>
                  <a:pt x="10522" y="14"/>
                  <a:pt x="10324" y="-22"/>
                  <a:pt x="10025" y="11"/>
                </a:cubicBezTo>
                <a:close/>
              </a:path>
            </a:pathLst>
          </a:custGeom>
          <a:ln w="12700">
            <a:miter lim="400000"/>
          </a:ln>
        </p:spPr>
      </p:pic>
      <p:pic>
        <p:nvPicPr>
          <p:cNvPr id="218" name="67829622-fat-and-fit-men-measuring-waist-with-a-tape-before-and-after-loosing-weight-cartoon-vector-illustrat.jpg" descr="67829622-fat-and-fit-men-measuring-waist-with-a-tape-before-and-after-loosing-weight-cartoon-vector-illustrat.jpg"/>
          <p:cNvPicPr>
            <a:picLocks noChangeAspect="1"/>
          </p:cNvPicPr>
          <p:nvPr/>
        </p:nvPicPr>
        <p:blipFill>
          <a:blip r:embed="rId3">
            <a:extLst/>
          </a:blip>
          <a:srcRect l="56916" t="9936" r="14218" b="10096"/>
          <a:stretch>
            <a:fillRect/>
          </a:stretch>
        </p:blipFill>
        <p:spPr>
          <a:xfrm>
            <a:off x="11516089" y="4030224"/>
            <a:ext cx="721552" cy="1999000"/>
          </a:xfrm>
          <a:custGeom>
            <a:avLst/>
            <a:gdLst/>
            <a:ahLst/>
            <a:cxnLst>
              <a:cxn ang="0">
                <a:pos x="wd2" y="hd2"/>
              </a:cxn>
              <a:cxn ang="5400000">
                <a:pos x="wd2" y="hd2"/>
              </a:cxn>
              <a:cxn ang="10800000">
                <a:pos x="wd2" y="hd2"/>
              </a:cxn>
              <a:cxn ang="16200000">
                <a:pos x="wd2" y="hd2"/>
              </a:cxn>
            </a:cxnLst>
            <a:rect l="0" t="0" r="r" b="b"/>
            <a:pathLst>
              <a:path w="21582" h="21593" extrusionOk="0">
                <a:moveTo>
                  <a:pt x="10198" y="5"/>
                </a:moveTo>
                <a:cubicBezTo>
                  <a:pt x="9884" y="-2"/>
                  <a:pt x="9582" y="-1"/>
                  <a:pt x="9319" y="9"/>
                </a:cubicBezTo>
                <a:cubicBezTo>
                  <a:pt x="9314" y="10"/>
                  <a:pt x="9301" y="9"/>
                  <a:pt x="9296" y="9"/>
                </a:cubicBezTo>
                <a:cubicBezTo>
                  <a:pt x="9281" y="10"/>
                  <a:pt x="9286" y="13"/>
                  <a:pt x="9272" y="14"/>
                </a:cubicBezTo>
                <a:cubicBezTo>
                  <a:pt x="9118" y="21"/>
                  <a:pt x="9020" y="38"/>
                  <a:pt x="8916" y="52"/>
                </a:cubicBezTo>
                <a:cubicBezTo>
                  <a:pt x="8715" y="84"/>
                  <a:pt x="8574" y="122"/>
                  <a:pt x="8583" y="168"/>
                </a:cubicBezTo>
                <a:cubicBezTo>
                  <a:pt x="8587" y="186"/>
                  <a:pt x="8549" y="212"/>
                  <a:pt x="8512" y="236"/>
                </a:cubicBezTo>
                <a:cubicBezTo>
                  <a:pt x="8471" y="273"/>
                  <a:pt x="8381" y="314"/>
                  <a:pt x="8239" y="361"/>
                </a:cubicBezTo>
                <a:cubicBezTo>
                  <a:pt x="8233" y="363"/>
                  <a:pt x="8233" y="367"/>
                  <a:pt x="8227" y="369"/>
                </a:cubicBezTo>
                <a:cubicBezTo>
                  <a:pt x="8021" y="440"/>
                  <a:pt x="7773" y="498"/>
                  <a:pt x="7622" y="498"/>
                </a:cubicBezTo>
                <a:cubicBezTo>
                  <a:pt x="7476" y="498"/>
                  <a:pt x="7277" y="559"/>
                  <a:pt x="7171" y="635"/>
                </a:cubicBezTo>
                <a:cubicBezTo>
                  <a:pt x="7166" y="639"/>
                  <a:pt x="7163" y="640"/>
                  <a:pt x="7159" y="644"/>
                </a:cubicBezTo>
                <a:cubicBezTo>
                  <a:pt x="7126" y="661"/>
                  <a:pt x="7109" y="671"/>
                  <a:pt x="7064" y="691"/>
                </a:cubicBezTo>
                <a:cubicBezTo>
                  <a:pt x="6948" y="756"/>
                  <a:pt x="6775" y="824"/>
                  <a:pt x="6601" y="871"/>
                </a:cubicBezTo>
                <a:cubicBezTo>
                  <a:pt x="6123" y="1049"/>
                  <a:pt x="6093" y="1175"/>
                  <a:pt x="6589" y="1145"/>
                </a:cubicBezTo>
                <a:cubicBezTo>
                  <a:pt x="6598" y="1145"/>
                  <a:pt x="6605" y="1146"/>
                  <a:pt x="6613" y="1145"/>
                </a:cubicBezTo>
                <a:cubicBezTo>
                  <a:pt x="6652" y="1145"/>
                  <a:pt x="6692" y="1145"/>
                  <a:pt x="6720" y="1150"/>
                </a:cubicBezTo>
                <a:cubicBezTo>
                  <a:pt x="6733" y="1152"/>
                  <a:pt x="6744" y="1158"/>
                  <a:pt x="6755" y="1162"/>
                </a:cubicBezTo>
                <a:cubicBezTo>
                  <a:pt x="6780" y="1170"/>
                  <a:pt x="6811" y="1185"/>
                  <a:pt x="6826" y="1201"/>
                </a:cubicBezTo>
                <a:cubicBezTo>
                  <a:pt x="6875" y="1252"/>
                  <a:pt x="6886" y="1341"/>
                  <a:pt x="6898" y="1518"/>
                </a:cubicBezTo>
                <a:cubicBezTo>
                  <a:pt x="6903" y="1592"/>
                  <a:pt x="6917" y="1598"/>
                  <a:pt x="6921" y="1655"/>
                </a:cubicBezTo>
                <a:cubicBezTo>
                  <a:pt x="6957" y="1821"/>
                  <a:pt x="7030" y="1929"/>
                  <a:pt x="7254" y="2016"/>
                </a:cubicBezTo>
                <a:lnTo>
                  <a:pt x="7622" y="2157"/>
                </a:lnTo>
                <a:lnTo>
                  <a:pt x="7206" y="2359"/>
                </a:lnTo>
                <a:cubicBezTo>
                  <a:pt x="6686" y="2613"/>
                  <a:pt x="6647" y="2953"/>
                  <a:pt x="7123" y="3109"/>
                </a:cubicBezTo>
                <a:cubicBezTo>
                  <a:pt x="7306" y="3169"/>
                  <a:pt x="7433" y="3228"/>
                  <a:pt x="7396" y="3242"/>
                </a:cubicBezTo>
                <a:cubicBezTo>
                  <a:pt x="7359" y="3255"/>
                  <a:pt x="7609" y="3364"/>
                  <a:pt x="7954" y="3486"/>
                </a:cubicBezTo>
                <a:cubicBezTo>
                  <a:pt x="8386" y="3638"/>
                  <a:pt x="8606" y="3761"/>
                  <a:pt x="8678" y="3872"/>
                </a:cubicBezTo>
                <a:cubicBezTo>
                  <a:pt x="8708" y="3918"/>
                  <a:pt x="8718" y="3962"/>
                  <a:pt x="8690" y="4005"/>
                </a:cubicBezTo>
                <a:cubicBezTo>
                  <a:pt x="8680" y="4024"/>
                  <a:pt x="8655" y="4043"/>
                  <a:pt x="8631" y="4060"/>
                </a:cubicBezTo>
                <a:cubicBezTo>
                  <a:pt x="8608" y="4079"/>
                  <a:pt x="8605" y="4098"/>
                  <a:pt x="8571" y="4116"/>
                </a:cubicBezTo>
                <a:cubicBezTo>
                  <a:pt x="8552" y="4127"/>
                  <a:pt x="8491" y="4140"/>
                  <a:pt x="8465" y="4151"/>
                </a:cubicBezTo>
                <a:cubicBezTo>
                  <a:pt x="8459" y="4152"/>
                  <a:pt x="8458" y="4153"/>
                  <a:pt x="8453" y="4155"/>
                </a:cubicBezTo>
                <a:cubicBezTo>
                  <a:pt x="8443" y="4158"/>
                  <a:pt x="8427" y="4164"/>
                  <a:pt x="8417" y="4168"/>
                </a:cubicBezTo>
                <a:cubicBezTo>
                  <a:pt x="8020" y="4315"/>
                  <a:pt x="7063" y="4487"/>
                  <a:pt x="6007" y="4601"/>
                </a:cubicBezTo>
                <a:cubicBezTo>
                  <a:pt x="5932" y="4609"/>
                  <a:pt x="5854" y="4623"/>
                  <a:pt x="5782" y="4631"/>
                </a:cubicBezTo>
                <a:cubicBezTo>
                  <a:pt x="5418" y="4668"/>
                  <a:pt x="5071" y="4724"/>
                  <a:pt x="4891" y="4764"/>
                </a:cubicBezTo>
                <a:cubicBezTo>
                  <a:pt x="4834" y="4776"/>
                  <a:pt x="4794" y="4785"/>
                  <a:pt x="4749" y="4798"/>
                </a:cubicBezTo>
                <a:cubicBezTo>
                  <a:pt x="4520" y="4878"/>
                  <a:pt x="4164" y="5119"/>
                  <a:pt x="3894" y="5359"/>
                </a:cubicBezTo>
                <a:cubicBezTo>
                  <a:pt x="3747" y="5508"/>
                  <a:pt x="3633" y="5650"/>
                  <a:pt x="3633" y="5720"/>
                </a:cubicBezTo>
                <a:cubicBezTo>
                  <a:pt x="3633" y="5816"/>
                  <a:pt x="3467" y="5913"/>
                  <a:pt x="3241" y="5977"/>
                </a:cubicBezTo>
                <a:cubicBezTo>
                  <a:pt x="3198" y="5994"/>
                  <a:pt x="3147" y="6004"/>
                  <a:pt x="3099" y="6015"/>
                </a:cubicBezTo>
                <a:cubicBezTo>
                  <a:pt x="2995" y="6040"/>
                  <a:pt x="2881" y="6055"/>
                  <a:pt x="2767" y="6054"/>
                </a:cubicBezTo>
                <a:cubicBezTo>
                  <a:pt x="2215" y="6075"/>
                  <a:pt x="1398" y="6479"/>
                  <a:pt x="1057" y="6903"/>
                </a:cubicBezTo>
                <a:cubicBezTo>
                  <a:pt x="954" y="7031"/>
                  <a:pt x="840" y="7120"/>
                  <a:pt x="737" y="7216"/>
                </a:cubicBezTo>
                <a:cubicBezTo>
                  <a:pt x="725" y="7228"/>
                  <a:pt x="727" y="7237"/>
                  <a:pt x="713" y="7250"/>
                </a:cubicBezTo>
                <a:cubicBezTo>
                  <a:pt x="676" y="7283"/>
                  <a:pt x="620" y="7353"/>
                  <a:pt x="594" y="7370"/>
                </a:cubicBezTo>
                <a:cubicBezTo>
                  <a:pt x="500" y="7431"/>
                  <a:pt x="443" y="7477"/>
                  <a:pt x="392" y="7589"/>
                </a:cubicBezTo>
                <a:cubicBezTo>
                  <a:pt x="414" y="7612"/>
                  <a:pt x="408" y="7633"/>
                  <a:pt x="369" y="7649"/>
                </a:cubicBezTo>
                <a:cubicBezTo>
                  <a:pt x="314" y="7799"/>
                  <a:pt x="263" y="8046"/>
                  <a:pt x="155" y="8540"/>
                </a:cubicBezTo>
                <a:cubicBezTo>
                  <a:pt x="97" y="8806"/>
                  <a:pt x="46" y="8948"/>
                  <a:pt x="1" y="9128"/>
                </a:cubicBezTo>
                <a:cubicBezTo>
                  <a:pt x="-18" y="9796"/>
                  <a:pt x="236" y="9699"/>
                  <a:pt x="357" y="8883"/>
                </a:cubicBezTo>
                <a:cubicBezTo>
                  <a:pt x="412" y="8511"/>
                  <a:pt x="574" y="8061"/>
                  <a:pt x="713" y="7880"/>
                </a:cubicBezTo>
                <a:cubicBezTo>
                  <a:pt x="1097" y="7380"/>
                  <a:pt x="1553" y="6940"/>
                  <a:pt x="1722" y="6903"/>
                </a:cubicBezTo>
                <a:cubicBezTo>
                  <a:pt x="1661" y="6815"/>
                  <a:pt x="2093" y="6456"/>
                  <a:pt x="2339" y="6401"/>
                </a:cubicBezTo>
                <a:cubicBezTo>
                  <a:pt x="2641" y="6334"/>
                  <a:pt x="2897" y="6493"/>
                  <a:pt x="2672" y="6607"/>
                </a:cubicBezTo>
                <a:cubicBezTo>
                  <a:pt x="2559" y="6664"/>
                  <a:pt x="2404" y="6769"/>
                  <a:pt x="2315" y="6843"/>
                </a:cubicBezTo>
                <a:cubicBezTo>
                  <a:pt x="2199" y="6940"/>
                  <a:pt x="2037" y="6979"/>
                  <a:pt x="1900" y="6967"/>
                </a:cubicBezTo>
                <a:cubicBezTo>
                  <a:pt x="1997" y="7118"/>
                  <a:pt x="1926" y="7434"/>
                  <a:pt x="1710" y="7520"/>
                </a:cubicBezTo>
                <a:cubicBezTo>
                  <a:pt x="1557" y="7581"/>
                  <a:pt x="1422" y="7711"/>
                  <a:pt x="1401" y="7803"/>
                </a:cubicBezTo>
                <a:cubicBezTo>
                  <a:pt x="1381" y="7895"/>
                  <a:pt x="1267" y="8051"/>
                  <a:pt x="1152" y="8150"/>
                </a:cubicBezTo>
                <a:cubicBezTo>
                  <a:pt x="932" y="8340"/>
                  <a:pt x="901" y="8971"/>
                  <a:pt x="1057" y="9269"/>
                </a:cubicBezTo>
                <a:cubicBezTo>
                  <a:pt x="1075" y="9272"/>
                  <a:pt x="1085" y="9272"/>
                  <a:pt x="1116" y="9282"/>
                </a:cubicBezTo>
                <a:cubicBezTo>
                  <a:pt x="1403" y="9376"/>
                  <a:pt x="2030" y="9383"/>
                  <a:pt x="3028" y="9338"/>
                </a:cubicBezTo>
                <a:cubicBezTo>
                  <a:pt x="3107" y="9334"/>
                  <a:pt x="3157" y="9334"/>
                  <a:pt x="3241" y="9329"/>
                </a:cubicBezTo>
                <a:cubicBezTo>
                  <a:pt x="3272" y="9306"/>
                  <a:pt x="3360" y="9287"/>
                  <a:pt x="3550" y="9261"/>
                </a:cubicBezTo>
                <a:cubicBezTo>
                  <a:pt x="3794" y="9227"/>
                  <a:pt x="4058" y="9196"/>
                  <a:pt x="4144" y="9196"/>
                </a:cubicBezTo>
                <a:cubicBezTo>
                  <a:pt x="4229" y="9196"/>
                  <a:pt x="4298" y="9162"/>
                  <a:pt x="4298" y="9119"/>
                </a:cubicBezTo>
                <a:cubicBezTo>
                  <a:pt x="4298" y="9038"/>
                  <a:pt x="4393" y="8983"/>
                  <a:pt x="4535" y="8961"/>
                </a:cubicBezTo>
                <a:cubicBezTo>
                  <a:pt x="4513" y="8939"/>
                  <a:pt x="4511" y="8923"/>
                  <a:pt x="4512" y="8905"/>
                </a:cubicBezTo>
                <a:cubicBezTo>
                  <a:pt x="4512" y="8878"/>
                  <a:pt x="4526" y="8852"/>
                  <a:pt x="4595" y="8828"/>
                </a:cubicBezTo>
                <a:cubicBezTo>
                  <a:pt x="4596" y="8827"/>
                  <a:pt x="4593" y="8824"/>
                  <a:pt x="4595" y="8823"/>
                </a:cubicBezTo>
                <a:cubicBezTo>
                  <a:pt x="4604" y="8820"/>
                  <a:pt x="4621" y="8815"/>
                  <a:pt x="4630" y="8811"/>
                </a:cubicBezTo>
                <a:cubicBezTo>
                  <a:pt x="4725" y="8768"/>
                  <a:pt x="4796" y="8694"/>
                  <a:pt x="4796" y="8630"/>
                </a:cubicBezTo>
                <a:cubicBezTo>
                  <a:pt x="4796" y="8577"/>
                  <a:pt x="4872" y="8504"/>
                  <a:pt x="4963" y="8442"/>
                </a:cubicBezTo>
                <a:cubicBezTo>
                  <a:pt x="4980" y="8428"/>
                  <a:pt x="4980" y="8411"/>
                  <a:pt x="4998" y="8399"/>
                </a:cubicBezTo>
                <a:cubicBezTo>
                  <a:pt x="5087" y="8341"/>
                  <a:pt x="5151" y="8231"/>
                  <a:pt x="5188" y="8129"/>
                </a:cubicBezTo>
                <a:cubicBezTo>
                  <a:pt x="5184" y="8112"/>
                  <a:pt x="5197" y="8099"/>
                  <a:pt x="5188" y="8082"/>
                </a:cubicBezTo>
                <a:cubicBezTo>
                  <a:pt x="5144" y="7992"/>
                  <a:pt x="5173" y="7934"/>
                  <a:pt x="5224" y="7897"/>
                </a:cubicBezTo>
                <a:cubicBezTo>
                  <a:pt x="5225" y="7893"/>
                  <a:pt x="5231" y="7889"/>
                  <a:pt x="5236" y="7885"/>
                </a:cubicBezTo>
                <a:cubicBezTo>
                  <a:pt x="5252" y="7876"/>
                  <a:pt x="5273" y="7867"/>
                  <a:pt x="5295" y="7863"/>
                </a:cubicBezTo>
                <a:cubicBezTo>
                  <a:pt x="5312" y="7857"/>
                  <a:pt x="5305" y="7852"/>
                  <a:pt x="5331" y="7846"/>
                </a:cubicBezTo>
                <a:cubicBezTo>
                  <a:pt x="5376" y="7751"/>
                  <a:pt x="5397" y="7662"/>
                  <a:pt x="5461" y="7580"/>
                </a:cubicBezTo>
                <a:cubicBezTo>
                  <a:pt x="5577" y="7432"/>
                  <a:pt x="5669" y="7264"/>
                  <a:pt x="5663" y="7207"/>
                </a:cubicBezTo>
                <a:cubicBezTo>
                  <a:pt x="5648" y="7063"/>
                  <a:pt x="5879" y="7023"/>
                  <a:pt x="6126" y="7130"/>
                </a:cubicBezTo>
                <a:cubicBezTo>
                  <a:pt x="6128" y="7131"/>
                  <a:pt x="6136" y="7133"/>
                  <a:pt x="6138" y="7134"/>
                </a:cubicBezTo>
                <a:cubicBezTo>
                  <a:pt x="6145" y="7136"/>
                  <a:pt x="6154" y="7133"/>
                  <a:pt x="6162" y="7134"/>
                </a:cubicBezTo>
                <a:cubicBezTo>
                  <a:pt x="6178" y="7138"/>
                  <a:pt x="6173" y="7179"/>
                  <a:pt x="6185" y="7190"/>
                </a:cubicBezTo>
                <a:cubicBezTo>
                  <a:pt x="6217" y="7219"/>
                  <a:pt x="6251" y="7251"/>
                  <a:pt x="6245" y="7297"/>
                </a:cubicBezTo>
                <a:cubicBezTo>
                  <a:pt x="6261" y="7409"/>
                  <a:pt x="6247" y="7568"/>
                  <a:pt x="6197" y="7812"/>
                </a:cubicBezTo>
                <a:cubicBezTo>
                  <a:pt x="6019" y="8675"/>
                  <a:pt x="6033" y="8704"/>
                  <a:pt x="6530" y="8845"/>
                </a:cubicBezTo>
                <a:cubicBezTo>
                  <a:pt x="6645" y="8878"/>
                  <a:pt x="6679" y="8909"/>
                  <a:pt x="6731" y="8939"/>
                </a:cubicBezTo>
                <a:cubicBezTo>
                  <a:pt x="6754" y="8952"/>
                  <a:pt x="6813" y="8966"/>
                  <a:pt x="6826" y="8978"/>
                </a:cubicBezTo>
                <a:cubicBezTo>
                  <a:pt x="6927" y="9028"/>
                  <a:pt x="6989" y="9104"/>
                  <a:pt x="7040" y="9226"/>
                </a:cubicBezTo>
                <a:cubicBezTo>
                  <a:pt x="7098" y="9366"/>
                  <a:pt x="7108" y="9529"/>
                  <a:pt x="7064" y="9616"/>
                </a:cubicBezTo>
                <a:cubicBezTo>
                  <a:pt x="7090" y="9697"/>
                  <a:pt x="7127" y="9759"/>
                  <a:pt x="7183" y="9809"/>
                </a:cubicBezTo>
                <a:cubicBezTo>
                  <a:pt x="7196" y="9812"/>
                  <a:pt x="7202" y="9820"/>
                  <a:pt x="7218" y="9822"/>
                </a:cubicBezTo>
                <a:cubicBezTo>
                  <a:pt x="7403" y="9848"/>
                  <a:pt x="7445" y="9913"/>
                  <a:pt x="7384" y="10054"/>
                </a:cubicBezTo>
                <a:cubicBezTo>
                  <a:pt x="7338" y="10161"/>
                  <a:pt x="7266" y="10422"/>
                  <a:pt x="7218" y="10637"/>
                </a:cubicBezTo>
                <a:cubicBezTo>
                  <a:pt x="7171" y="10851"/>
                  <a:pt x="6975" y="11613"/>
                  <a:pt x="6791" y="12326"/>
                </a:cubicBezTo>
                <a:cubicBezTo>
                  <a:pt x="6567" y="13193"/>
                  <a:pt x="6436" y="13682"/>
                  <a:pt x="6316" y="14058"/>
                </a:cubicBezTo>
                <a:cubicBezTo>
                  <a:pt x="6310" y="14083"/>
                  <a:pt x="6310" y="14098"/>
                  <a:pt x="6304" y="14122"/>
                </a:cubicBezTo>
                <a:cubicBezTo>
                  <a:pt x="6208" y="14500"/>
                  <a:pt x="6125" y="14674"/>
                  <a:pt x="5877" y="14902"/>
                </a:cubicBezTo>
                <a:cubicBezTo>
                  <a:pt x="5843" y="14935"/>
                  <a:pt x="5798" y="14986"/>
                  <a:pt x="5758" y="15018"/>
                </a:cubicBezTo>
                <a:cubicBezTo>
                  <a:pt x="5708" y="15059"/>
                  <a:pt x="5618" y="15117"/>
                  <a:pt x="5556" y="15164"/>
                </a:cubicBezTo>
                <a:cubicBezTo>
                  <a:pt x="5466" y="15229"/>
                  <a:pt x="5403" y="15284"/>
                  <a:pt x="5283" y="15370"/>
                </a:cubicBezTo>
                <a:cubicBezTo>
                  <a:pt x="5280" y="15372"/>
                  <a:pt x="5286" y="15372"/>
                  <a:pt x="5283" y="15374"/>
                </a:cubicBezTo>
                <a:cubicBezTo>
                  <a:pt x="5079" y="15521"/>
                  <a:pt x="4927" y="15633"/>
                  <a:pt x="4808" y="15730"/>
                </a:cubicBezTo>
                <a:cubicBezTo>
                  <a:pt x="4806" y="15732"/>
                  <a:pt x="4799" y="15736"/>
                  <a:pt x="4796" y="15738"/>
                </a:cubicBezTo>
                <a:cubicBezTo>
                  <a:pt x="4444" y="16026"/>
                  <a:pt x="4400" y="16179"/>
                  <a:pt x="4298" y="16716"/>
                </a:cubicBezTo>
                <a:cubicBezTo>
                  <a:pt x="4233" y="17057"/>
                  <a:pt x="4183" y="17883"/>
                  <a:pt x="4144" y="18619"/>
                </a:cubicBezTo>
                <a:cubicBezTo>
                  <a:pt x="4133" y="19203"/>
                  <a:pt x="4093" y="19626"/>
                  <a:pt x="4037" y="19927"/>
                </a:cubicBezTo>
                <a:cubicBezTo>
                  <a:pt x="3991" y="20318"/>
                  <a:pt x="3923" y="20531"/>
                  <a:pt x="3764" y="20583"/>
                </a:cubicBezTo>
                <a:cubicBezTo>
                  <a:pt x="3494" y="20671"/>
                  <a:pt x="3502" y="20684"/>
                  <a:pt x="3894" y="20853"/>
                </a:cubicBezTo>
                <a:cubicBezTo>
                  <a:pt x="4002" y="20899"/>
                  <a:pt x="4061" y="20937"/>
                  <a:pt x="4108" y="20973"/>
                </a:cubicBezTo>
                <a:cubicBezTo>
                  <a:pt x="4114" y="20977"/>
                  <a:pt x="4127" y="20982"/>
                  <a:pt x="4132" y="20986"/>
                </a:cubicBezTo>
                <a:cubicBezTo>
                  <a:pt x="4132" y="20986"/>
                  <a:pt x="4131" y="20990"/>
                  <a:pt x="4132" y="20990"/>
                </a:cubicBezTo>
                <a:cubicBezTo>
                  <a:pt x="4141" y="20999"/>
                  <a:pt x="4138" y="21008"/>
                  <a:pt x="4144" y="21016"/>
                </a:cubicBezTo>
                <a:cubicBezTo>
                  <a:pt x="4171" y="21051"/>
                  <a:pt x="4169" y="21079"/>
                  <a:pt x="4120" y="21106"/>
                </a:cubicBezTo>
                <a:cubicBezTo>
                  <a:pt x="4088" y="21122"/>
                  <a:pt x="4004" y="21134"/>
                  <a:pt x="3942" y="21149"/>
                </a:cubicBezTo>
                <a:cubicBezTo>
                  <a:pt x="3882" y="21162"/>
                  <a:pt x="3853" y="21179"/>
                  <a:pt x="3764" y="21191"/>
                </a:cubicBezTo>
                <a:cubicBezTo>
                  <a:pt x="3587" y="21216"/>
                  <a:pt x="3353" y="21237"/>
                  <a:pt x="3051" y="21260"/>
                </a:cubicBezTo>
                <a:cubicBezTo>
                  <a:pt x="2563" y="21297"/>
                  <a:pt x="2081" y="21367"/>
                  <a:pt x="1971" y="21414"/>
                </a:cubicBezTo>
                <a:cubicBezTo>
                  <a:pt x="1885" y="21452"/>
                  <a:pt x="1895" y="21471"/>
                  <a:pt x="2137" y="21483"/>
                </a:cubicBezTo>
                <a:cubicBezTo>
                  <a:pt x="2140" y="21483"/>
                  <a:pt x="2147" y="21483"/>
                  <a:pt x="2149" y="21483"/>
                </a:cubicBezTo>
                <a:cubicBezTo>
                  <a:pt x="2393" y="21495"/>
                  <a:pt x="2860" y="21500"/>
                  <a:pt x="3681" y="21500"/>
                </a:cubicBezTo>
                <a:cubicBezTo>
                  <a:pt x="3692" y="21500"/>
                  <a:pt x="3681" y="21500"/>
                  <a:pt x="3692" y="21500"/>
                </a:cubicBezTo>
                <a:cubicBezTo>
                  <a:pt x="5029" y="21500"/>
                  <a:pt x="5546" y="21484"/>
                  <a:pt x="5616" y="21436"/>
                </a:cubicBezTo>
                <a:lnTo>
                  <a:pt x="5675" y="21247"/>
                </a:lnTo>
                <a:cubicBezTo>
                  <a:pt x="5693" y="21197"/>
                  <a:pt x="5745" y="21161"/>
                  <a:pt x="5782" y="21119"/>
                </a:cubicBezTo>
                <a:cubicBezTo>
                  <a:pt x="5802" y="21094"/>
                  <a:pt x="5815" y="21063"/>
                  <a:pt x="5841" y="21041"/>
                </a:cubicBezTo>
                <a:cubicBezTo>
                  <a:pt x="5860" y="21026"/>
                  <a:pt x="5890" y="21009"/>
                  <a:pt x="5912" y="20994"/>
                </a:cubicBezTo>
                <a:cubicBezTo>
                  <a:pt x="5998" y="20939"/>
                  <a:pt x="6103" y="20890"/>
                  <a:pt x="6245" y="20844"/>
                </a:cubicBezTo>
                <a:cubicBezTo>
                  <a:pt x="6247" y="20844"/>
                  <a:pt x="6255" y="20841"/>
                  <a:pt x="6257" y="20840"/>
                </a:cubicBezTo>
                <a:cubicBezTo>
                  <a:pt x="6518" y="20757"/>
                  <a:pt x="6838" y="20637"/>
                  <a:pt x="6969" y="20574"/>
                </a:cubicBezTo>
                <a:cubicBezTo>
                  <a:pt x="7013" y="20552"/>
                  <a:pt x="7015" y="20549"/>
                  <a:pt x="7040" y="20536"/>
                </a:cubicBezTo>
                <a:cubicBezTo>
                  <a:pt x="7070" y="20518"/>
                  <a:pt x="7120" y="20494"/>
                  <a:pt x="7111" y="20488"/>
                </a:cubicBezTo>
                <a:cubicBezTo>
                  <a:pt x="7095" y="20479"/>
                  <a:pt x="7003" y="20487"/>
                  <a:pt x="6838" y="20506"/>
                </a:cubicBezTo>
                <a:cubicBezTo>
                  <a:pt x="6641" y="20528"/>
                  <a:pt x="6448" y="20521"/>
                  <a:pt x="6399" y="20493"/>
                </a:cubicBezTo>
                <a:cubicBezTo>
                  <a:pt x="6391" y="20488"/>
                  <a:pt x="6455" y="20400"/>
                  <a:pt x="6458" y="20381"/>
                </a:cubicBezTo>
                <a:cubicBezTo>
                  <a:pt x="6462" y="20315"/>
                  <a:pt x="6554" y="20167"/>
                  <a:pt x="6672" y="19987"/>
                </a:cubicBezTo>
                <a:cubicBezTo>
                  <a:pt x="6873" y="19681"/>
                  <a:pt x="7163" y="19274"/>
                  <a:pt x="7539" y="18799"/>
                </a:cubicBezTo>
                <a:cubicBezTo>
                  <a:pt x="7577" y="18750"/>
                  <a:pt x="7595" y="18722"/>
                  <a:pt x="7634" y="18671"/>
                </a:cubicBezTo>
                <a:cubicBezTo>
                  <a:pt x="7840" y="18399"/>
                  <a:pt x="8054" y="18100"/>
                  <a:pt x="8120" y="17989"/>
                </a:cubicBezTo>
                <a:cubicBezTo>
                  <a:pt x="8199" y="17857"/>
                  <a:pt x="8530" y="17411"/>
                  <a:pt x="8844" y="16999"/>
                </a:cubicBezTo>
                <a:cubicBezTo>
                  <a:pt x="9237" y="16483"/>
                  <a:pt x="9452" y="16163"/>
                  <a:pt x="9664" y="15816"/>
                </a:cubicBezTo>
                <a:cubicBezTo>
                  <a:pt x="9744" y="15685"/>
                  <a:pt x="9828" y="15554"/>
                  <a:pt x="9901" y="15417"/>
                </a:cubicBezTo>
                <a:cubicBezTo>
                  <a:pt x="9955" y="15316"/>
                  <a:pt x="10014" y="15134"/>
                  <a:pt x="10067" y="15022"/>
                </a:cubicBezTo>
                <a:cubicBezTo>
                  <a:pt x="10271" y="14600"/>
                  <a:pt x="10476" y="14175"/>
                  <a:pt x="10779" y="13402"/>
                </a:cubicBezTo>
                <a:cubicBezTo>
                  <a:pt x="11057" y="12694"/>
                  <a:pt x="11356" y="12088"/>
                  <a:pt x="11444" y="12056"/>
                </a:cubicBezTo>
                <a:cubicBezTo>
                  <a:pt x="11770" y="11938"/>
                  <a:pt x="11807" y="12218"/>
                  <a:pt x="11622" y="13265"/>
                </a:cubicBezTo>
                <a:cubicBezTo>
                  <a:pt x="11519" y="13851"/>
                  <a:pt x="11356" y="15152"/>
                  <a:pt x="11266" y="16159"/>
                </a:cubicBezTo>
                <a:cubicBezTo>
                  <a:pt x="11095" y="18074"/>
                  <a:pt x="10824" y="20256"/>
                  <a:pt x="10732" y="20433"/>
                </a:cubicBezTo>
                <a:cubicBezTo>
                  <a:pt x="10713" y="20468"/>
                  <a:pt x="10666" y="20493"/>
                  <a:pt x="10625" y="20523"/>
                </a:cubicBezTo>
                <a:cubicBezTo>
                  <a:pt x="10620" y="20528"/>
                  <a:pt x="10619" y="20564"/>
                  <a:pt x="10613" y="20566"/>
                </a:cubicBezTo>
                <a:cubicBezTo>
                  <a:pt x="10504" y="20605"/>
                  <a:pt x="10443" y="20684"/>
                  <a:pt x="10447" y="20758"/>
                </a:cubicBezTo>
                <a:cubicBezTo>
                  <a:pt x="10447" y="20759"/>
                  <a:pt x="10447" y="20762"/>
                  <a:pt x="10447" y="20763"/>
                </a:cubicBezTo>
                <a:cubicBezTo>
                  <a:pt x="10448" y="20766"/>
                  <a:pt x="10458" y="20768"/>
                  <a:pt x="10459" y="20771"/>
                </a:cubicBezTo>
                <a:cubicBezTo>
                  <a:pt x="10486" y="20841"/>
                  <a:pt x="10567" y="20901"/>
                  <a:pt x="10684" y="20917"/>
                </a:cubicBezTo>
                <a:cubicBezTo>
                  <a:pt x="10860" y="20941"/>
                  <a:pt x="10876" y="21002"/>
                  <a:pt x="10779" y="21157"/>
                </a:cubicBezTo>
                <a:cubicBezTo>
                  <a:pt x="10763" y="21183"/>
                  <a:pt x="10751" y="21196"/>
                  <a:pt x="10732" y="21221"/>
                </a:cubicBezTo>
                <a:cubicBezTo>
                  <a:pt x="10728" y="21238"/>
                  <a:pt x="10738" y="21247"/>
                  <a:pt x="10732" y="21264"/>
                </a:cubicBezTo>
                <a:cubicBezTo>
                  <a:pt x="10675" y="21438"/>
                  <a:pt x="10703" y="21529"/>
                  <a:pt x="10803" y="21564"/>
                </a:cubicBezTo>
                <a:cubicBezTo>
                  <a:pt x="10861" y="21573"/>
                  <a:pt x="10950" y="21581"/>
                  <a:pt x="11041" y="21586"/>
                </a:cubicBezTo>
                <a:cubicBezTo>
                  <a:pt x="11219" y="21594"/>
                  <a:pt x="11442" y="21598"/>
                  <a:pt x="11753" y="21586"/>
                </a:cubicBezTo>
                <a:cubicBezTo>
                  <a:pt x="12154" y="21570"/>
                  <a:pt x="12627" y="21560"/>
                  <a:pt x="12797" y="21560"/>
                </a:cubicBezTo>
                <a:cubicBezTo>
                  <a:pt x="12970" y="21560"/>
                  <a:pt x="13059" y="21526"/>
                  <a:pt x="13082" y="21483"/>
                </a:cubicBezTo>
                <a:cubicBezTo>
                  <a:pt x="13088" y="21441"/>
                  <a:pt x="13023" y="21387"/>
                  <a:pt x="12869" y="21324"/>
                </a:cubicBezTo>
                <a:cubicBezTo>
                  <a:pt x="12850" y="21317"/>
                  <a:pt x="12850" y="21310"/>
                  <a:pt x="12833" y="21303"/>
                </a:cubicBezTo>
                <a:cubicBezTo>
                  <a:pt x="12772" y="21279"/>
                  <a:pt x="12716" y="21247"/>
                  <a:pt x="12667" y="21209"/>
                </a:cubicBezTo>
                <a:cubicBezTo>
                  <a:pt x="12651" y="21196"/>
                  <a:pt x="12641" y="21187"/>
                  <a:pt x="12631" y="21174"/>
                </a:cubicBezTo>
                <a:cubicBezTo>
                  <a:pt x="12610" y="21153"/>
                  <a:pt x="12571" y="21130"/>
                  <a:pt x="12560" y="21110"/>
                </a:cubicBezTo>
                <a:cubicBezTo>
                  <a:pt x="12500" y="20996"/>
                  <a:pt x="12630" y="20923"/>
                  <a:pt x="13154" y="20771"/>
                </a:cubicBezTo>
                <a:cubicBezTo>
                  <a:pt x="13208" y="20756"/>
                  <a:pt x="13203" y="20755"/>
                  <a:pt x="13249" y="20741"/>
                </a:cubicBezTo>
                <a:cubicBezTo>
                  <a:pt x="13501" y="20654"/>
                  <a:pt x="13643" y="20594"/>
                  <a:pt x="13652" y="20566"/>
                </a:cubicBezTo>
                <a:cubicBezTo>
                  <a:pt x="13620" y="20553"/>
                  <a:pt x="13569" y="20544"/>
                  <a:pt x="13474" y="20531"/>
                </a:cubicBezTo>
                <a:cubicBezTo>
                  <a:pt x="13472" y="20531"/>
                  <a:pt x="13464" y="20531"/>
                  <a:pt x="13462" y="20531"/>
                </a:cubicBezTo>
                <a:cubicBezTo>
                  <a:pt x="13345" y="20522"/>
                  <a:pt x="13231" y="20504"/>
                  <a:pt x="13189" y="20480"/>
                </a:cubicBezTo>
                <a:cubicBezTo>
                  <a:pt x="13189" y="20479"/>
                  <a:pt x="13201" y="20472"/>
                  <a:pt x="13201" y="20471"/>
                </a:cubicBezTo>
                <a:cubicBezTo>
                  <a:pt x="13182" y="20465"/>
                  <a:pt x="13106" y="20454"/>
                  <a:pt x="13106" y="20450"/>
                </a:cubicBezTo>
                <a:cubicBezTo>
                  <a:pt x="13106" y="20432"/>
                  <a:pt x="13446" y="20060"/>
                  <a:pt x="13866" y="19622"/>
                </a:cubicBezTo>
                <a:cubicBezTo>
                  <a:pt x="13892" y="19596"/>
                  <a:pt x="13900" y="19593"/>
                  <a:pt x="13925" y="19567"/>
                </a:cubicBezTo>
                <a:cubicBezTo>
                  <a:pt x="13990" y="19494"/>
                  <a:pt x="14035" y="19449"/>
                  <a:pt x="14103" y="19374"/>
                </a:cubicBezTo>
                <a:cubicBezTo>
                  <a:pt x="15553" y="17851"/>
                  <a:pt x="16124" y="17165"/>
                  <a:pt x="16109" y="16939"/>
                </a:cubicBezTo>
                <a:cubicBezTo>
                  <a:pt x="16102" y="16823"/>
                  <a:pt x="15920" y="16348"/>
                  <a:pt x="15706" y="15884"/>
                </a:cubicBezTo>
                <a:cubicBezTo>
                  <a:pt x="15616" y="15689"/>
                  <a:pt x="15589" y="15581"/>
                  <a:pt x="15540" y="15443"/>
                </a:cubicBezTo>
                <a:cubicBezTo>
                  <a:pt x="15505" y="15375"/>
                  <a:pt x="15488" y="15297"/>
                  <a:pt x="15457" y="15250"/>
                </a:cubicBezTo>
                <a:cubicBezTo>
                  <a:pt x="15439" y="15223"/>
                  <a:pt x="15442" y="15176"/>
                  <a:pt x="15433" y="15142"/>
                </a:cubicBezTo>
                <a:cubicBezTo>
                  <a:pt x="15430" y="15131"/>
                  <a:pt x="15423" y="15115"/>
                  <a:pt x="15421" y="15104"/>
                </a:cubicBezTo>
                <a:cubicBezTo>
                  <a:pt x="15407" y="15024"/>
                  <a:pt x="15418" y="14934"/>
                  <a:pt x="15445" y="14821"/>
                </a:cubicBezTo>
                <a:cubicBezTo>
                  <a:pt x="15452" y="14749"/>
                  <a:pt x="15434" y="14669"/>
                  <a:pt x="15457" y="14594"/>
                </a:cubicBezTo>
                <a:cubicBezTo>
                  <a:pt x="15678" y="13838"/>
                  <a:pt x="15778" y="13343"/>
                  <a:pt x="15872" y="12879"/>
                </a:cubicBezTo>
                <a:cubicBezTo>
                  <a:pt x="15915" y="12685"/>
                  <a:pt x="15984" y="12497"/>
                  <a:pt x="16003" y="12317"/>
                </a:cubicBezTo>
                <a:cubicBezTo>
                  <a:pt x="16012" y="12247"/>
                  <a:pt x="15999" y="12192"/>
                  <a:pt x="16003" y="12133"/>
                </a:cubicBezTo>
                <a:cubicBezTo>
                  <a:pt x="16008" y="12025"/>
                  <a:pt x="16022" y="11911"/>
                  <a:pt x="16015" y="11833"/>
                </a:cubicBezTo>
                <a:cubicBezTo>
                  <a:pt x="16000" y="11733"/>
                  <a:pt x="15969" y="11650"/>
                  <a:pt x="15920" y="11627"/>
                </a:cubicBezTo>
                <a:cubicBezTo>
                  <a:pt x="15847" y="11594"/>
                  <a:pt x="15552" y="11139"/>
                  <a:pt x="15255" y="10615"/>
                </a:cubicBezTo>
                <a:cubicBezTo>
                  <a:pt x="14947" y="10074"/>
                  <a:pt x="14825" y="9794"/>
                  <a:pt x="14839" y="9655"/>
                </a:cubicBezTo>
                <a:cubicBezTo>
                  <a:pt x="14843" y="9608"/>
                  <a:pt x="14853" y="9576"/>
                  <a:pt x="14887" y="9556"/>
                </a:cubicBezTo>
                <a:cubicBezTo>
                  <a:pt x="14956" y="9516"/>
                  <a:pt x="14989" y="9486"/>
                  <a:pt x="14970" y="9454"/>
                </a:cubicBezTo>
                <a:cubicBezTo>
                  <a:pt x="14951" y="9421"/>
                  <a:pt x="14887" y="9386"/>
                  <a:pt x="14768" y="9342"/>
                </a:cubicBezTo>
                <a:cubicBezTo>
                  <a:pt x="14596" y="9278"/>
                  <a:pt x="14436" y="9121"/>
                  <a:pt x="14412" y="8986"/>
                </a:cubicBezTo>
                <a:cubicBezTo>
                  <a:pt x="14411" y="8980"/>
                  <a:pt x="14425" y="8980"/>
                  <a:pt x="14424" y="8973"/>
                </a:cubicBezTo>
                <a:cubicBezTo>
                  <a:pt x="14334" y="8779"/>
                  <a:pt x="14385" y="8731"/>
                  <a:pt x="14863" y="8553"/>
                </a:cubicBezTo>
                <a:cubicBezTo>
                  <a:pt x="14881" y="8547"/>
                  <a:pt x="14893" y="8547"/>
                  <a:pt x="14911" y="8540"/>
                </a:cubicBezTo>
                <a:cubicBezTo>
                  <a:pt x="14913" y="8539"/>
                  <a:pt x="14920" y="8537"/>
                  <a:pt x="14922" y="8536"/>
                </a:cubicBezTo>
                <a:cubicBezTo>
                  <a:pt x="15218" y="8421"/>
                  <a:pt x="15562" y="8253"/>
                  <a:pt x="15694" y="8163"/>
                </a:cubicBezTo>
                <a:cubicBezTo>
                  <a:pt x="15770" y="8111"/>
                  <a:pt x="15862" y="8069"/>
                  <a:pt x="15943" y="8039"/>
                </a:cubicBezTo>
                <a:lnTo>
                  <a:pt x="16228" y="7910"/>
                </a:lnTo>
                <a:lnTo>
                  <a:pt x="16501" y="8150"/>
                </a:lnTo>
                <a:cubicBezTo>
                  <a:pt x="16609" y="8243"/>
                  <a:pt x="16730" y="8383"/>
                  <a:pt x="16834" y="8510"/>
                </a:cubicBezTo>
                <a:cubicBezTo>
                  <a:pt x="16863" y="8544"/>
                  <a:pt x="16888" y="8565"/>
                  <a:pt x="16917" y="8600"/>
                </a:cubicBezTo>
                <a:cubicBezTo>
                  <a:pt x="16957" y="8651"/>
                  <a:pt x="16998" y="8694"/>
                  <a:pt x="17047" y="8751"/>
                </a:cubicBezTo>
                <a:cubicBezTo>
                  <a:pt x="17115" y="8760"/>
                  <a:pt x="17173" y="8794"/>
                  <a:pt x="17249" y="8866"/>
                </a:cubicBezTo>
                <a:cubicBezTo>
                  <a:pt x="17342" y="8954"/>
                  <a:pt x="17427" y="9047"/>
                  <a:pt x="17427" y="9072"/>
                </a:cubicBezTo>
                <a:cubicBezTo>
                  <a:pt x="17427" y="9146"/>
                  <a:pt x="18300" y="9354"/>
                  <a:pt x="18792" y="9398"/>
                </a:cubicBezTo>
                <a:cubicBezTo>
                  <a:pt x="19130" y="9428"/>
                  <a:pt x="19381" y="9408"/>
                  <a:pt x="19742" y="9312"/>
                </a:cubicBezTo>
                <a:cubicBezTo>
                  <a:pt x="19758" y="9308"/>
                  <a:pt x="19774" y="9307"/>
                  <a:pt x="19789" y="9304"/>
                </a:cubicBezTo>
                <a:cubicBezTo>
                  <a:pt x="19815" y="9297"/>
                  <a:pt x="19835" y="9289"/>
                  <a:pt x="19861" y="9286"/>
                </a:cubicBezTo>
                <a:cubicBezTo>
                  <a:pt x="19927" y="9254"/>
                  <a:pt x="19978" y="9232"/>
                  <a:pt x="20122" y="9179"/>
                </a:cubicBezTo>
                <a:cubicBezTo>
                  <a:pt x="20423" y="9067"/>
                  <a:pt x="20721" y="8991"/>
                  <a:pt x="20787" y="9012"/>
                </a:cubicBezTo>
                <a:cubicBezTo>
                  <a:pt x="20852" y="9033"/>
                  <a:pt x="20852" y="9225"/>
                  <a:pt x="20787" y="9436"/>
                </a:cubicBezTo>
                <a:cubicBezTo>
                  <a:pt x="20773" y="9480"/>
                  <a:pt x="20755" y="9507"/>
                  <a:pt x="20739" y="9544"/>
                </a:cubicBezTo>
                <a:cubicBezTo>
                  <a:pt x="20863" y="9620"/>
                  <a:pt x="20937" y="9696"/>
                  <a:pt x="20893" y="9754"/>
                </a:cubicBezTo>
                <a:cubicBezTo>
                  <a:pt x="20872" y="9784"/>
                  <a:pt x="20830" y="9809"/>
                  <a:pt x="20751" y="9827"/>
                </a:cubicBezTo>
                <a:cubicBezTo>
                  <a:pt x="20616" y="9857"/>
                  <a:pt x="20571" y="10203"/>
                  <a:pt x="20620" y="10465"/>
                </a:cubicBezTo>
                <a:cubicBezTo>
                  <a:pt x="20637" y="10524"/>
                  <a:pt x="20661" y="10583"/>
                  <a:pt x="20692" y="10624"/>
                </a:cubicBezTo>
                <a:cubicBezTo>
                  <a:pt x="20866" y="10859"/>
                  <a:pt x="21046" y="10711"/>
                  <a:pt x="21167" y="10247"/>
                </a:cubicBezTo>
                <a:cubicBezTo>
                  <a:pt x="21198" y="10124"/>
                  <a:pt x="21250" y="10012"/>
                  <a:pt x="21297" y="9925"/>
                </a:cubicBezTo>
                <a:cubicBezTo>
                  <a:pt x="21298" y="9923"/>
                  <a:pt x="21296" y="9923"/>
                  <a:pt x="21297" y="9921"/>
                </a:cubicBezTo>
                <a:cubicBezTo>
                  <a:pt x="21345" y="9834"/>
                  <a:pt x="21399" y="9776"/>
                  <a:pt x="21440" y="9767"/>
                </a:cubicBezTo>
                <a:cubicBezTo>
                  <a:pt x="21520" y="9749"/>
                  <a:pt x="21582" y="9343"/>
                  <a:pt x="21582" y="8871"/>
                </a:cubicBezTo>
                <a:cubicBezTo>
                  <a:pt x="21582" y="8386"/>
                  <a:pt x="21548" y="8123"/>
                  <a:pt x="21451" y="7966"/>
                </a:cubicBezTo>
                <a:cubicBezTo>
                  <a:pt x="21419" y="7914"/>
                  <a:pt x="21379" y="7874"/>
                  <a:pt x="21333" y="7842"/>
                </a:cubicBezTo>
                <a:cubicBezTo>
                  <a:pt x="21196" y="7747"/>
                  <a:pt x="21084" y="7584"/>
                  <a:pt x="21083" y="7482"/>
                </a:cubicBezTo>
                <a:cubicBezTo>
                  <a:pt x="21083" y="7430"/>
                  <a:pt x="21036" y="7342"/>
                  <a:pt x="20965" y="7237"/>
                </a:cubicBezTo>
                <a:cubicBezTo>
                  <a:pt x="20962" y="7234"/>
                  <a:pt x="20955" y="7228"/>
                  <a:pt x="20953" y="7224"/>
                </a:cubicBezTo>
                <a:cubicBezTo>
                  <a:pt x="20882" y="7122"/>
                  <a:pt x="20797" y="7007"/>
                  <a:pt x="20692" y="6903"/>
                </a:cubicBezTo>
                <a:cubicBezTo>
                  <a:pt x="20474" y="6686"/>
                  <a:pt x="20326" y="6440"/>
                  <a:pt x="20371" y="6354"/>
                </a:cubicBezTo>
                <a:cubicBezTo>
                  <a:pt x="20394" y="6311"/>
                  <a:pt x="20379" y="6296"/>
                  <a:pt x="20371" y="6273"/>
                </a:cubicBezTo>
                <a:cubicBezTo>
                  <a:pt x="20356" y="6252"/>
                  <a:pt x="20331" y="6233"/>
                  <a:pt x="20300" y="6221"/>
                </a:cubicBezTo>
                <a:cubicBezTo>
                  <a:pt x="20244" y="6209"/>
                  <a:pt x="20180" y="6200"/>
                  <a:pt x="20039" y="6200"/>
                </a:cubicBezTo>
                <a:cubicBezTo>
                  <a:pt x="20007" y="6200"/>
                  <a:pt x="19977" y="6193"/>
                  <a:pt x="19944" y="6191"/>
                </a:cubicBezTo>
                <a:cubicBezTo>
                  <a:pt x="19900" y="6192"/>
                  <a:pt x="19866" y="6189"/>
                  <a:pt x="19813" y="6191"/>
                </a:cubicBezTo>
                <a:cubicBezTo>
                  <a:pt x="19711" y="6195"/>
                  <a:pt x="19536" y="6160"/>
                  <a:pt x="19421" y="6110"/>
                </a:cubicBezTo>
                <a:cubicBezTo>
                  <a:pt x="19331" y="6070"/>
                  <a:pt x="19154" y="6047"/>
                  <a:pt x="18994" y="6033"/>
                </a:cubicBezTo>
                <a:cubicBezTo>
                  <a:pt x="18894" y="6042"/>
                  <a:pt x="18782" y="6071"/>
                  <a:pt x="18650" y="6123"/>
                </a:cubicBezTo>
                <a:cubicBezTo>
                  <a:pt x="18625" y="6148"/>
                  <a:pt x="18584" y="6177"/>
                  <a:pt x="18507" y="6200"/>
                </a:cubicBezTo>
                <a:cubicBezTo>
                  <a:pt x="18472" y="6210"/>
                  <a:pt x="18427" y="6207"/>
                  <a:pt x="18389" y="6213"/>
                </a:cubicBezTo>
                <a:cubicBezTo>
                  <a:pt x="18316" y="6235"/>
                  <a:pt x="18225" y="6239"/>
                  <a:pt x="18163" y="6221"/>
                </a:cubicBezTo>
                <a:cubicBezTo>
                  <a:pt x="17948" y="6201"/>
                  <a:pt x="17760" y="6120"/>
                  <a:pt x="17760" y="6007"/>
                </a:cubicBezTo>
                <a:cubicBezTo>
                  <a:pt x="17760" y="5945"/>
                  <a:pt x="17615" y="5785"/>
                  <a:pt x="17439" y="5651"/>
                </a:cubicBezTo>
                <a:cubicBezTo>
                  <a:pt x="17435" y="5648"/>
                  <a:pt x="17431" y="5645"/>
                  <a:pt x="17427" y="5642"/>
                </a:cubicBezTo>
                <a:cubicBezTo>
                  <a:pt x="17416" y="5634"/>
                  <a:pt x="17414" y="5629"/>
                  <a:pt x="17403" y="5621"/>
                </a:cubicBezTo>
                <a:cubicBezTo>
                  <a:pt x="17238" y="5491"/>
                  <a:pt x="17059" y="5320"/>
                  <a:pt x="17000" y="5222"/>
                </a:cubicBezTo>
                <a:cubicBezTo>
                  <a:pt x="16961" y="5158"/>
                  <a:pt x="16889" y="5119"/>
                  <a:pt x="16834" y="5068"/>
                </a:cubicBezTo>
                <a:cubicBezTo>
                  <a:pt x="16585" y="4940"/>
                  <a:pt x="16172" y="4819"/>
                  <a:pt x="15670" y="4729"/>
                </a:cubicBezTo>
                <a:cubicBezTo>
                  <a:pt x="15456" y="4685"/>
                  <a:pt x="15046" y="4634"/>
                  <a:pt x="14721" y="4614"/>
                </a:cubicBezTo>
                <a:cubicBezTo>
                  <a:pt x="14405" y="4594"/>
                  <a:pt x="14065" y="4547"/>
                  <a:pt x="13723" y="4489"/>
                </a:cubicBezTo>
                <a:cubicBezTo>
                  <a:pt x="13424" y="4439"/>
                  <a:pt x="13136" y="4379"/>
                  <a:pt x="12845" y="4305"/>
                </a:cubicBezTo>
                <a:cubicBezTo>
                  <a:pt x="12837" y="4303"/>
                  <a:pt x="12818" y="4303"/>
                  <a:pt x="12809" y="4301"/>
                </a:cubicBezTo>
                <a:cubicBezTo>
                  <a:pt x="12664" y="4265"/>
                  <a:pt x="12565" y="4230"/>
                  <a:pt x="12441" y="4193"/>
                </a:cubicBezTo>
                <a:cubicBezTo>
                  <a:pt x="12362" y="4170"/>
                  <a:pt x="12280" y="4146"/>
                  <a:pt x="12204" y="4121"/>
                </a:cubicBezTo>
                <a:cubicBezTo>
                  <a:pt x="12197" y="4118"/>
                  <a:pt x="12199" y="4118"/>
                  <a:pt x="12192" y="4116"/>
                </a:cubicBezTo>
                <a:cubicBezTo>
                  <a:pt x="12083" y="4078"/>
                  <a:pt x="11985" y="4044"/>
                  <a:pt x="11919" y="4009"/>
                </a:cubicBezTo>
                <a:cubicBezTo>
                  <a:pt x="11583" y="3858"/>
                  <a:pt x="11721" y="3758"/>
                  <a:pt x="12513" y="3507"/>
                </a:cubicBezTo>
                <a:cubicBezTo>
                  <a:pt x="12836" y="3405"/>
                  <a:pt x="13106" y="3295"/>
                  <a:pt x="13106" y="3263"/>
                </a:cubicBezTo>
                <a:cubicBezTo>
                  <a:pt x="13106" y="3231"/>
                  <a:pt x="13293" y="3152"/>
                  <a:pt x="13522" y="3087"/>
                </a:cubicBezTo>
                <a:cubicBezTo>
                  <a:pt x="13529" y="3085"/>
                  <a:pt x="13538" y="3085"/>
                  <a:pt x="13545" y="3083"/>
                </a:cubicBezTo>
                <a:cubicBezTo>
                  <a:pt x="13731" y="3027"/>
                  <a:pt x="13836" y="2942"/>
                  <a:pt x="13890" y="2852"/>
                </a:cubicBezTo>
                <a:cubicBezTo>
                  <a:pt x="13895" y="2803"/>
                  <a:pt x="13903" y="2762"/>
                  <a:pt x="13866" y="2671"/>
                </a:cubicBezTo>
                <a:cubicBezTo>
                  <a:pt x="13836" y="2597"/>
                  <a:pt x="13839" y="2587"/>
                  <a:pt x="13818" y="2530"/>
                </a:cubicBezTo>
                <a:cubicBezTo>
                  <a:pt x="13778" y="2484"/>
                  <a:pt x="13742" y="2443"/>
                  <a:pt x="13676" y="2397"/>
                </a:cubicBezTo>
                <a:cubicBezTo>
                  <a:pt x="13488" y="2267"/>
                  <a:pt x="13477" y="2201"/>
                  <a:pt x="13617" y="2140"/>
                </a:cubicBezTo>
                <a:cubicBezTo>
                  <a:pt x="13719" y="2095"/>
                  <a:pt x="13886" y="2078"/>
                  <a:pt x="13973" y="2097"/>
                </a:cubicBezTo>
                <a:cubicBezTo>
                  <a:pt x="13982" y="2099"/>
                  <a:pt x="13976" y="2096"/>
                  <a:pt x="13985" y="2097"/>
                </a:cubicBezTo>
                <a:cubicBezTo>
                  <a:pt x="14015" y="2095"/>
                  <a:pt x="14044" y="2091"/>
                  <a:pt x="14068" y="2080"/>
                </a:cubicBezTo>
                <a:cubicBezTo>
                  <a:pt x="14074" y="2071"/>
                  <a:pt x="14087" y="2064"/>
                  <a:pt x="14080" y="2050"/>
                </a:cubicBezTo>
                <a:cubicBezTo>
                  <a:pt x="14056" y="2005"/>
                  <a:pt x="14095" y="1817"/>
                  <a:pt x="14163" y="1634"/>
                </a:cubicBezTo>
                <a:cubicBezTo>
                  <a:pt x="14260" y="1369"/>
                  <a:pt x="14169" y="1177"/>
                  <a:pt x="13878" y="1030"/>
                </a:cubicBezTo>
                <a:cubicBezTo>
                  <a:pt x="13819" y="1008"/>
                  <a:pt x="13766" y="988"/>
                  <a:pt x="13688" y="961"/>
                </a:cubicBezTo>
                <a:cubicBezTo>
                  <a:pt x="13665" y="953"/>
                  <a:pt x="13663" y="948"/>
                  <a:pt x="13640" y="940"/>
                </a:cubicBezTo>
                <a:cubicBezTo>
                  <a:pt x="13580" y="919"/>
                  <a:pt x="13522" y="898"/>
                  <a:pt x="13450" y="880"/>
                </a:cubicBezTo>
                <a:cubicBezTo>
                  <a:pt x="13259" y="831"/>
                  <a:pt x="13097" y="747"/>
                  <a:pt x="13094" y="691"/>
                </a:cubicBezTo>
                <a:cubicBezTo>
                  <a:pt x="13089" y="587"/>
                  <a:pt x="12388" y="258"/>
                  <a:pt x="12168" y="258"/>
                </a:cubicBezTo>
                <a:cubicBezTo>
                  <a:pt x="12161" y="258"/>
                  <a:pt x="12132" y="246"/>
                  <a:pt x="12121" y="245"/>
                </a:cubicBezTo>
                <a:cubicBezTo>
                  <a:pt x="12044" y="235"/>
                  <a:pt x="11947" y="214"/>
                  <a:pt x="11848" y="181"/>
                </a:cubicBezTo>
                <a:cubicBezTo>
                  <a:pt x="11788" y="164"/>
                  <a:pt x="11767" y="163"/>
                  <a:pt x="11705" y="142"/>
                </a:cubicBezTo>
                <a:cubicBezTo>
                  <a:pt x="11488" y="68"/>
                  <a:pt x="10837" y="19"/>
                  <a:pt x="10198" y="5"/>
                </a:cubicBezTo>
                <a:close/>
                <a:moveTo>
                  <a:pt x="20098" y="6663"/>
                </a:moveTo>
                <a:cubicBezTo>
                  <a:pt x="20216" y="6663"/>
                  <a:pt x="20262" y="6709"/>
                  <a:pt x="20193" y="6804"/>
                </a:cubicBezTo>
                <a:cubicBezTo>
                  <a:pt x="20148" y="6866"/>
                  <a:pt x="20182" y="6931"/>
                  <a:pt x="20264" y="6950"/>
                </a:cubicBezTo>
                <a:cubicBezTo>
                  <a:pt x="20347" y="6968"/>
                  <a:pt x="20419" y="7066"/>
                  <a:pt x="20419" y="7164"/>
                </a:cubicBezTo>
                <a:cubicBezTo>
                  <a:pt x="20419" y="7263"/>
                  <a:pt x="20525" y="7400"/>
                  <a:pt x="20656" y="7473"/>
                </a:cubicBezTo>
                <a:cubicBezTo>
                  <a:pt x="20672" y="7482"/>
                  <a:pt x="20687" y="7522"/>
                  <a:pt x="20704" y="7537"/>
                </a:cubicBezTo>
                <a:cubicBezTo>
                  <a:pt x="20827" y="7585"/>
                  <a:pt x="20907" y="7672"/>
                  <a:pt x="20882" y="7752"/>
                </a:cubicBezTo>
                <a:cubicBezTo>
                  <a:pt x="20880" y="7757"/>
                  <a:pt x="20872" y="7759"/>
                  <a:pt x="20870" y="7764"/>
                </a:cubicBezTo>
                <a:cubicBezTo>
                  <a:pt x="20927" y="7886"/>
                  <a:pt x="20981" y="8031"/>
                  <a:pt x="21012" y="8185"/>
                </a:cubicBezTo>
                <a:cubicBezTo>
                  <a:pt x="21093" y="8591"/>
                  <a:pt x="21074" y="8777"/>
                  <a:pt x="20941" y="8806"/>
                </a:cubicBezTo>
                <a:cubicBezTo>
                  <a:pt x="20734" y="8853"/>
                  <a:pt x="20716" y="8847"/>
                  <a:pt x="20359" y="8330"/>
                </a:cubicBezTo>
                <a:cubicBezTo>
                  <a:pt x="20228" y="8141"/>
                  <a:pt x="20084" y="7959"/>
                  <a:pt x="19944" y="7803"/>
                </a:cubicBezTo>
                <a:cubicBezTo>
                  <a:pt x="19936" y="7797"/>
                  <a:pt x="19927" y="7797"/>
                  <a:pt x="19920" y="7790"/>
                </a:cubicBezTo>
                <a:cubicBezTo>
                  <a:pt x="19903" y="7774"/>
                  <a:pt x="19900" y="7760"/>
                  <a:pt x="19884" y="7743"/>
                </a:cubicBezTo>
                <a:cubicBezTo>
                  <a:pt x="19779" y="7632"/>
                  <a:pt x="19677" y="7522"/>
                  <a:pt x="19588" y="7456"/>
                </a:cubicBezTo>
                <a:cubicBezTo>
                  <a:pt x="19448" y="7351"/>
                  <a:pt x="19379" y="7257"/>
                  <a:pt x="19350" y="7169"/>
                </a:cubicBezTo>
                <a:cubicBezTo>
                  <a:pt x="19212" y="7025"/>
                  <a:pt x="19268" y="6929"/>
                  <a:pt x="19528" y="6851"/>
                </a:cubicBezTo>
                <a:cubicBezTo>
                  <a:pt x="19554" y="6836"/>
                  <a:pt x="19569" y="6819"/>
                  <a:pt x="19600" y="6804"/>
                </a:cubicBezTo>
                <a:cubicBezTo>
                  <a:pt x="19795" y="6709"/>
                  <a:pt x="19980" y="6662"/>
                  <a:pt x="20098" y="6663"/>
                </a:cubicBezTo>
                <a:close/>
                <a:moveTo>
                  <a:pt x="14792" y="6959"/>
                </a:moveTo>
                <a:cubicBezTo>
                  <a:pt x="14878" y="6935"/>
                  <a:pt x="14949" y="6960"/>
                  <a:pt x="15089" y="7014"/>
                </a:cubicBezTo>
                <a:cubicBezTo>
                  <a:pt x="15248" y="7076"/>
                  <a:pt x="15538" y="7270"/>
                  <a:pt x="15730" y="7443"/>
                </a:cubicBezTo>
                <a:lnTo>
                  <a:pt x="16074" y="7760"/>
                </a:lnTo>
                <a:lnTo>
                  <a:pt x="15647" y="7940"/>
                </a:lnTo>
                <a:cubicBezTo>
                  <a:pt x="15412" y="8041"/>
                  <a:pt x="15184" y="8108"/>
                  <a:pt x="15136" y="8090"/>
                </a:cubicBezTo>
                <a:cubicBezTo>
                  <a:pt x="15088" y="8073"/>
                  <a:pt x="14967" y="8103"/>
                  <a:pt x="14863" y="8155"/>
                </a:cubicBezTo>
                <a:cubicBezTo>
                  <a:pt x="14697" y="8237"/>
                  <a:pt x="14629" y="8231"/>
                  <a:pt x="14341" y="8116"/>
                </a:cubicBezTo>
                <a:cubicBezTo>
                  <a:pt x="13905" y="7942"/>
                  <a:pt x="13940" y="7570"/>
                  <a:pt x="14424" y="7194"/>
                </a:cubicBezTo>
                <a:cubicBezTo>
                  <a:pt x="14605" y="7053"/>
                  <a:pt x="14706" y="6982"/>
                  <a:pt x="14792" y="6959"/>
                </a:cubicBezTo>
                <a:close/>
              </a:path>
            </a:pathLst>
          </a:custGeom>
          <a:ln w="12700">
            <a:miter lim="400000"/>
          </a:ln>
        </p:spPr>
      </p:pic>
      <p:pic>
        <p:nvPicPr>
          <p:cNvPr id="219" name="aaa_212.jpg-1200x1200.jpg" descr="aaa_212.jpg-1200x1200.jpg"/>
          <p:cNvPicPr>
            <a:picLocks noChangeAspect="1"/>
          </p:cNvPicPr>
          <p:nvPr/>
        </p:nvPicPr>
        <p:blipFill>
          <a:blip r:embed="rId4">
            <a:extLst/>
          </a:blip>
          <a:srcRect l="65463" t="23147" r="6110" b="19781"/>
          <a:stretch>
            <a:fillRect/>
          </a:stretch>
        </p:blipFill>
        <p:spPr>
          <a:xfrm>
            <a:off x="9437331" y="7668100"/>
            <a:ext cx="1025593" cy="2005923"/>
          </a:xfrm>
          <a:custGeom>
            <a:avLst/>
            <a:gdLst/>
            <a:ahLst/>
            <a:cxnLst>
              <a:cxn ang="0">
                <a:pos x="wd2" y="hd2"/>
              </a:cxn>
              <a:cxn ang="5400000">
                <a:pos x="wd2" y="hd2"/>
              </a:cxn>
              <a:cxn ang="10800000">
                <a:pos x="wd2" y="hd2"/>
              </a:cxn>
              <a:cxn ang="16200000">
                <a:pos x="wd2" y="hd2"/>
              </a:cxn>
            </a:cxnLst>
            <a:rect l="0" t="0" r="r" b="b"/>
            <a:pathLst>
              <a:path w="21554" h="21597" extrusionOk="0">
                <a:moveTo>
                  <a:pt x="12446" y="2"/>
                </a:moveTo>
                <a:cubicBezTo>
                  <a:pt x="12103" y="-3"/>
                  <a:pt x="11660" y="6"/>
                  <a:pt x="11078" y="19"/>
                </a:cubicBezTo>
                <a:cubicBezTo>
                  <a:pt x="8644" y="72"/>
                  <a:pt x="7841" y="193"/>
                  <a:pt x="7149" y="617"/>
                </a:cubicBezTo>
                <a:cubicBezTo>
                  <a:pt x="6805" y="828"/>
                  <a:pt x="6404" y="977"/>
                  <a:pt x="5948" y="1061"/>
                </a:cubicBezTo>
                <a:lnTo>
                  <a:pt x="5256" y="1190"/>
                </a:lnTo>
                <a:lnTo>
                  <a:pt x="5456" y="2125"/>
                </a:lnTo>
                <a:cubicBezTo>
                  <a:pt x="5660" y="3097"/>
                  <a:pt x="5591" y="3309"/>
                  <a:pt x="5139" y="3117"/>
                </a:cubicBezTo>
                <a:cubicBezTo>
                  <a:pt x="5017" y="3065"/>
                  <a:pt x="4821" y="3041"/>
                  <a:pt x="4697" y="3065"/>
                </a:cubicBezTo>
                <a:cubicBezTo>
                  <a:pt x="4341" y="3135"/>
                  <a:pt x="4011" y="3620"/>
                  <a:pt x="4113" y="3924"/>
                </a:cubicBezTo>
                <a:cubicBezTo>
                  <a:pt x="4323" y="4544"/>
                  <a:pt x="4658" y="4721"/>
                  <a:pt x="5506" y="4659"/>
                </a:cubicBezTo>
                <a:cubicBezTo>
                  <a:pt x="5787" y="4639"/>
                  <a:pt x="5884" y="4688"/>
                  <a:pt x="6090" y="4971"/>
                </a:cubicBezTo>
                <a:cubicBezTo>
                  <a:pt x="6332" y="5303"/>
                  <a:pt x="6330" y="5332"/>
                  <a:pt x="5848" y="6676"/>
                </a:cubicBezTo>
                <a:cubicBezTo>
                  <a:pt x="5578" y="7429"/>
                  <a:pt x="5349" y="8073"/>
                  <a:pt x="5348" y="8103"/>
                </a:cubicBezTo>
                <a:cubicBezTo>
                  <a:pt x="5347" y="8133"/>
                  <a:pt x="5133" y="8201"/>
                  <a:pt x="4872" y="8257"/>
                </a:cubicBezTo>
                <a:cubicBezTo>
                  <a:pt x="4149" y="8412"/>
                  <a:pt x="1934" y="9738"/>
                  <a:pt x="1361" y="10359"/>
                </a:cubicBezTo>
                <a:cubicBezTo>
                  <a:pt x="697" y="11078"/>
                  <a:pt x="340" y="12203"/>
                  <a:pt x="118" y="14243"/>
                </a:cubicBezTo>
                <a:cubicBezTo>
                  <a:pt x="-46" y="15752"/>
                  <a:pt x="-44" y="15652"/>
                  <a:pt x="151" y="17136"/>
                </a:cubicBezTo>
                <a:cubicBezTo>
                  <a:pt x="342" y="18590"/>
                  <a:pt x="400" y="21099"/>
                  <a:pt x="251" y="21371"/>
                </a:cubicBezTo>
                <a:lnTo>
                  <a:pt x="143" y="21563"/>
                </a:lnTo>
                <a:lnTo>
                  <a:pt x="4505" y="21580"/>
                </a:lnTo>
                <a:lnTo>
                  <a:pt x="8859" y="21597"/>
                </a:lnTo>
                <a:lnTo>
                  <a:pt x="8767" y="20426"/>
                </a:lnTo>
                <a:cubicBezTo>
                  <a:pt x="8715" y="19781"/>
                  <a:pt x="8627" y="19049"/>
                  <a:pt x="8584" y="18803"/>
                </a:cubicBezTo>
                <a:cubicBezTo>
                  <a:pt x="8301" y="17175"/>
                  <a:pt x="8580" y="15043"/>
                  <a:pt x="9268" y="13500"/>
                </a:cubicBezTo>
                <a:cubicBezTo>
                  <a:pt x="9423" y="13153"/>
                  <a:pt x="9543" y="12783"/>
                  <a:pt x="9543" y="12679"/>
                </a:cubicBezTo>
                <a:cubicBezTo>
                  <a:pt x="9543" y="12575"/>
                  <a:pt x="9615" y="12459"/>
                  <a:pt x="9693" y="12419"/>
                </a:cubicBezTo>
                <a:cubicBezTo>
                  <a:pt x="9772" y="12379"/>
                  <a:pt x="9968" y="11996"/>
                  <a:pt x="10135" y="11568"/>
                </a:cubicBezTo>
                <a:cubicBezTo>
                  <a:pt x="10303" y="11141"/>
                  <a:pt x="10518" y="10754"/>
                  <a:pt x="10611" y="10710"/>
                </a:cubicBezTo>
                <a:cubicBezTo>
                  <a:pt x="10703" y="10665"/>
                  <a:pt x="11167" y="10586"/>
                  <a:pt x="11645" y="10534"/>
                </a:cubicBezTo>
                <a:cubicBezTo>
                  <a:pt x="12988" y="10388"/>
                  <a:pt x="14447" y="10065"/>
                  <a:pt x="17392" y="9265"/>
                </a:cubicBezTo>
                <a:cubicBezTo>
                  <a:pt x="20328" y="8468"/>
                  <a:pt x="21554" y="8100"/>
                  <a:pt x="21554" y="8018"/>
                </a:cubicBezTo>
                <a:cubicBezTo>
                  <a:pt x="21554" y="7951"/>
                  <a:pt x="17661" y="5984"/>
                  <a:pt x="15507" y="4963"/>
                </a:cubicBezTo>
                <a:lnTo>
                  <a:pt x="13872" y="4189"/>
                </a:lnTo>
                <a:lnTo>
                  <a:pt x="14272" y="3394"/>
                </a:lnTo>
                <a:lnTo>
                  <a:pt x="14681" y="2600"/>
                </a:lnTo>
                <a:lnTo>
                  <a:pt x="14214" y="2352"/>
                </a:lnTo>
                <a:cubicBezTo>
                  <a:pt x="13718" y="2089"/>
                  <a:pt x="13573" y="1694"/>
                  <a:pt x="13930" y="1578"/>
                </a:cubicBezTo>
                <a:cubicBezTo>
                  <a:pt x="14032" y="1546"/>
                  <a:pt x="14222" y="1430"/>
                  <a:pt x="14356" y="1322"/>
                </a:cubicBezTo>
                <a:cubicBezTo>
                  <a:pt x="14585" y="1137"/>
                  <a:pt x="14586" y="1123"/>
                  <a:pt x="14347" y="1091"/>
                </a:cubicBezTo>
                <a:cubicBezTo>
                  <a:pt x="14180" y="1069"/>
                  <a:pt x="14009" y="903"/>
                  <a:pt x="13847" y="604"/>
                </a:cubicBezTo>
                <a:cubicBezTo>
                  <a:pt x="13598" y="144"/>
                  <a:pt x="13474" y="16"/>
                  <a:pt x="12446" y="2"/>
                </a:cubicBezTo>
                <a:close/>
                <a:moveTo>
                  <a:pt x="13538" y="4783"/>
                </a:moveTo>
                <a:cubicBezTo>
                  <a:pt x="13622" y="4783"/>
                  <a:pt x="14194" y="5088"/>
                  <a:pt x="14806" y="5462"/>
                </a:cubicBezTo>
                <a:cubicBezTo>
                  <a:pt x="16062" y="6230"/>
                  <a:pt x="16952" y="6662"/>
                  <a:pt x="18493" y="7249"/>
                </a:cubicBezTo>
                <a:cubicBezTo>
                  <a:pt x="19077" y="7471"/>
                  <a:pt x="19502" y="7680"/>
                  <a:pt x="19435" y="7710"/>
                </a:cubicBezTo>
                <a:cubicBezTo>
                  <a:pt x="19368" y="7740"/>
                  <a:pt x="18273" y="7909"/>
                  <a:pt x="17000" y="8082"/>
                </a:cubicBezTo>
                <a:cubicBezTo>
                  <a:pt x="15726" y="8255"/>
                  <a:pt x="13963" y="8492"/>
                  <a:pt x="13088" y="8612"/>
                </a:cubicBezTo>
                <a:cubicBezTo>
                  <a:pt x="12213" y="8731"/>
                  <a:pt x="11406" y="8840"/>
                  <a:pt x="11286" y="8855"/>
                </a:cubicBezTo>
                <a:cubicBezTo>
                  <a:pt x="11167" y="8870"/>
                  <a:pt x="10644" y="8830"/>
                  <a:pt x="10127" y="8761"/>
                </a:cubicBezTo>
                <a:cubicBezTo>
                  <a:pt x="9278" y="8648"/>
                  <a:pt x="9176" y="8613"/>
                  <a:pt x="9134" y="8428"/>
                </a:cubicBezTo>
                <a:cubicBezTo>
                  <a:pt x="9059" y="8094"/>
                  <a:pt x="9325" y="8003"/>
                  <a:pt x="10202" y="8056"/>
                </a:cubicBezTo>
                <a:lnTo>
                  <a:pt x="10961" y="8103"/>
                </a:lnTo>
                <a:lnTo>
                  <a:pt x="11278" y="7667"/>
                </a:lnTo>
                <a:cubicBezTo>
                  <a:pt x="12558" y="5871"/>
                  <a:pt x="13409" y="4783"/>
                  <a:pt x="13538" y="4783"/>
                </a:cubicBezTo>
                <a:close/>
                <a:moveTo>
                  <a:pt x="1911" y="14632"/>
                </a:moveTo>
                <a:cubicBezTo>
                  <a:pt x="1943" y="14631"/>
                  <a:pt x="1976" y="14639"/>
                  <a:pt x="2011" y="14658"/>
                </a:cubicBezTo>
                <a:cubicBezTo>
                  <a:pt x="2081" y="14695"/>
                  <a:pt x="2472" y="15261"/>
                  <a:pt x="2879" y="15914"/>
                </a:cubicBezTo>
                <a:cubicBezTo>
                  <a:pt x="3551" y="16993"/>
                  <a:pt x="3596" y="17106"/>
                  <a:pt x="3379" y="17187"/>
                </a:cubicBezTo>
                <a:cubicBezTo>
                  <a:pt x="3222" y="17246"/>
                  <a:pt x="3164" y="17344"/>
                  <a:pt x="3212" y="17474"/>
                </a:cubicBezTo>
                <a:cubicBezTo>
                  <a:pt x="3253" y="17581"/>
                  <a:pt x="3192" y="17763"/>
                  <a:pt x="3079" y="17880"/>
                </a:cubicBezTo>
                <a:cubicBezTo>
                  <a:pt x="2806" y="18160"/>
                  <a:pt x="2377" y="19344"/>
                  <a:pt x="2161" y="20401"/>
                </a:cubicBezTo>
                <a:cubicBezTo>
                  <a:pt x="2065" y="20870"/>
                  <a:pt x="1942" y="21279"/>
                  <a:pt x="1886" y="21311"/>
                </a:cubicBezTo>
                <a:cubicBezTo>
                  <a:pt x="1741" y="21393"/>
                  <a:pt x="1587" y="21294"/>
                  <a:pt x="1586" y="21114"/>
                </a:cubicBezTo>
                <a:cubicBezTo>
                  <a:pt x="1585" y="21029"/>
                  <a:pt x="1452" y="20856"/>
                  <a:pt x="1294" y="20734"/>
                </a:cubicBezTo>
                <a:cubicBezTo>
                  <a:pt x="917" y="20442"/>
                  <a:pt x="926" y="20147"/>
                  <a:pt x="1369" y="18140"/>
                </a:cubicBezTo>
                <a:cubicBezTo>
                  <a:pt x="1636" y="16930"/>
                  <a:pt x="1709" y="16315"/>
                  <a:pt x="1644" y="15764"/>
                </a:cubicBezTo>
                <a:cubicBezTo>
                  <a:pt x="1568" y="15119"/>
                  <a:pt x="1690" y="14640"/>
                  <a:pt x="1911" y="14632"/>
                </a:cubicBezTo>
                <a:close/>
              </a:path>
            </a:pathLst>
          </a:custGeom>
          <a:ln w="12700">
            <a:miter lim="400000"/>
          </a:ln>
        </p:spPr>
      </p:pic>
      <p:pic>
        <p:nvPicPr>
          <p:cNvPr id="220" name="aaa_212.jpg-1200x1200.jpg" descr="aaa_212.jpg-1200x1200.jpg"/>
          <p:cNvPicPr>
            <a:picLocks noChangeAspect="1"/>
          </p:cNvPicPr>
          <p:nvPr/>
        </p:nvPicPr>
        <p:blipFill>
          <a:blip r:embed="rId4">
            <a:extLst/>
          </a:blip>
          <a:srcRect l="6064" t="11573" r="37002" b="19884"/>
          <a:stretch>
            <a:fillRect/>
          </a:stretch>
        </p:blipFill>
        <p:spPr>
          <a:xfrm>
            <a:off x="11040847" y="7668101"/>
            <a:ext cx="1672036" cy="1960960"/>
          </a:xfrm>
          <a:custGeom>
            <a:avLst/>
            <a:gdLst/>
            <a:ahLst/>
            <a:cxnLst>
              <a:cxn ang="0">
                <a:pos x="wd2" y="hd2"/>
              </a:cxn>
              <a:cxn ang="5400000">
                <a:pos x="wd2" y="hd2"/>
              </a:cxn>
              <a:cxn ang="10800000">
                <a:pos x="wd2" y="hd2"/>
              </a:cxn>
              <a:cxn ang="16200000">
                <a:pos x="wd2" y="hd2"/>
              </a:cxn>
            </a:cxnLst>
            <a:rect l="0" t="0" r="r" b="b"/>
            <a:pathLst>
              <a:path w="21071" h="21600" extrusionOk="0">
                <a:moveTo>
                  <a:pt x="9389" y="0"/>
                </a:moveTo>
                <a:cubicBezTo>
                  <a:pt x="8926" y="0"/>
                  <a:pt x="8865" y="27"/>
                  <a:pt x="8764" y="258"/>
                </a:cubicBezTo>
                <a:cubicBezTo>
                  <a:pt x="8684" y="441"/>
                  <a:pt x="8683" y="617"/>
                  <a:pt x="8769" y="870"/>
                </a:cubicBezTo>
                <a:cubicBezTo>
                  <a:pt x="8913" y="1293"/>
                  <a:pt x="8884" y="1393"/>
                  <a:pt x="8279" y="2461"/>
                </a:cubicBezTo>
                <a:cubicBezTo>
                  <a:pt x="8022" y="2915"/>
                  <a:pt x="7809" y="3400"/>
                  <a:pt x="7809" y="3541"/>
                </a:cubicBezTo>
                <a:cubicBezTo>
                  <a:pt x="7809" y="3682"/>
                  <a:pt x="8057" y="4595"/>
                  <a:pt x="8359" y="5569"/>
                </a:cubicBezTo>
                <a:cubicBezTo>
                  <a:pt x="8661" y="6544"/>
                  <a:pt x="8899" y="7494"/>
                  <a:pt x="8889" y="7681"/>
                </a:cubicBezTo>
                <a:cubicBezTo>
                  <a:pt x="8874" y="7982"/>
                  <a:pt x="8913" y="8031"/>
                  <a:pt x="9199" y="8118"/>
                </a:cubicBezTo>
                <a:cubicBezTo>
                  <a:pt x="9630" y="8249"/>
                  <a:pt x="9631" y="8550"/>
                  <a:pt x="9204" y="8743"/>
                </a:cubicBezTo>
                <a:cubicBezTo>
                  <a:pt x="9030" y="8822"/>
                  <a:pt x="8767" y="9001"/>
                  <a:pt x="8619" y="9141"/>
                </a:cubicBezTo>
                <a:cubicBezTo>
                  <a:pt x="8363" y="9382"/>
                  <a:pt x="8297" y="9392"/>
                  <a:pt x="7339" y="9395"/>
                </a:cubicBezTo>
                <a:cubicBezTo>
                  <a:pt x="6460" y="9397"/>
                  <a:pt x="6291" y="9423"/>
                  <a:pt x="6003" y="9609"/>
                </a:cubicBezTo>
                <a:lnTo>
                  <a:pt x="5673" y="9823"/>
                </a:lnTo>
                <a:lnTo>
                  <a:pt x="5498" y="9447"/>
                </a:lnTo>
                <a:cubicBezTo>
                  <a:pt x="5403" y="9240"/>
                  <a:pt x="5185" y="8966"/>
                  <a:pt x="5013" y="8839"/>
                </a:cubicBezTo>
                <a:cubicBezTo>
                  <a:pt x="4735" y="8635"/>
                  <a:pt x="3203" y="8136"/>
                  <a:pt x="2852" y="8136"/>
                </a:cubicBezTo>
                <a:cubicBezTo>
                  <a:pt x="2778" y="8136"/>
                  <a:pt x="2631" y="8078"/>
                  <a:pt x="2522" y="8009"/>
                </a:cubicBezTo>
                <a:cubicBezTo>
                  <a:pt x="2338" y="7891"/>
                  <a:pt x="2350" y="7870"/>
                  <a:pt x="2752" y="7672"/>
                </a:cubicBezTo>
                <a:cubicBezTo>
                  <a:pt x="3272" y="7417"/>
                  <a:pt x="3638" y="6888"/>
                  <a:pt x="3638" y="6391"/>
                </a:cubicBezTo>
                <a:cubicBezTo>
                  <a:pt x="3638" y="6168"/>
                  <a:pt x="3492" y="5762"/>
                  <a:pt x="3262" y="5342"/>
                </a:cubicBezTo>
                <a:cubicBezTo>
                  <a:pt x="2836" y="4564"/>
                  <a:pt x="2796" y="4149"/>
                  <a:pt x="3107" y="3803"/>
                </a:cubicBezTo>
                <a:cubicBezTo>
                  <a:pt x="3392" y="3487"/>
                  <a:pt x="3962" y="3239"/>
                  <a:pt x="4108" y="3366"/>
                </a:cubicBezTo>
                <a:cubicBezTo>
                  <a:pt x="4167" y="3418"/>
                  <a:pt x="4410" y="3458"/>
                  <a:pt x="4643" y="3458"/>
                </a:cubicBezTo>
                <a:cubicBezTo>
                  <a:pt x="4876" y="3458"/>
                  <a:pt x="5035" y="3433"/>
                  <a:pt x="4998" y="3401"/>
                </a:cubicBezTo>
                <a:cubicBezTo>
                  <a:pt x="4961" y="3369"/>
                  <a:pt x="5002" y="3223"/>
                  <a:pt x="5088" y="3078"/>
                </a:cubicBezTo>
                <a:cubicBezTo>
                  <a:pt x="5174" y="2932"/>
                  <a:pt x="5243" y="2713"/>
                  <a:pt x="5243" y="2588"/>
                </a:cubicBezTo>
                <a:cubicBezTo>
                  <a:pt x="5243" y="2397"/>
                  <a:pt x="5167" y="2344"/>
                  <a:pt x="4768" y="2256"/>
                </a:cubicBezTo>
                <a:cubicBezTo>
                  <a:pt x="3941" y="2074"/>
                  <a:pt x="3725" y="2115"/>
                  <a:pt x="3217" y="2549"/>
                </a:cubicBezTo>
                <a:cubicBezTo>
                  <a:pt x="1351" y="4145"/>
                  <a:pt x="-462" y="7670"/>
                  <a:pt x="107" y="8599"/>
                </a:cubicBezTo>
                <a:cubicBezTo>
                  <a:pt x="201" y="8753"/>
                  <a:pt x="206" y="8840"/>
                  <a:pt x="122" y="8914"/>
                </a:cubicBezTo>
                <a:cubicBezTo>
                  <a:pt x="-63" y="9075"/>
                  <a:pt x="-18" y="9189"/>
                  <a:pt x="212" y="9137"/>
                </a:cubicBezTo>
                <a:cubicBezTo>
                  <a:pt x="383" y="9097"/>
                  <a:pt x="499" y="9216"/>
                  <a:pt x="842" y="9762"/>
                </a:cubicBezTo>
                <a:cubicBezTo>
                  <a:pt x="1411" y="10669"/>
                  <a:pt x="2347" y="11694"/>
                  <a:pt x="2967" y="12092"/>
                </a:cubicBezTo>
                <a:cubicBezTo>
                  <a:pt x="3709" y="12568"/>
                  <a:pt x="4878" y="13056"/>
                  <a:pt x="6123" y="13412"/>
                </a:cubicBezTo>
                <a:lnTo>
                  <a:pt x="7214" y="13722"/>
                </a:lnTo>
                <a:lnTo>
                  <a:pt x="7379" y="14129"/>
                </a:lnTo>
                <a:cubicBezTo>
                  <a:pt x="7589" y="14642"/>
                  <a:pt x="8023" y="15022"/>
                  <a:pt x="9074" y="15611"/>
                </a:cubicBezTo>
                <a:lnTo>
                  <a:pt x="9914" y="16079"/>
                </a:lnTo>
                <a:lnTo>
                  <a:pt x="10615" y="17460"/>
                </a:lnTo>
                <a:cubicBezTo>
                  <a:pt x="11284" y="18776"/>
                  <a:pt x="11424" y="19280"/>
                  <a:pt x="11210" y="19602"/>
                </a:cubicBezTo>
                <a:cubicBezTo>
                  <a:pt x="11084" y="19792"/>
                  <a:pt x="11012" y="20613"/>
                  <a:pt x="11080" y="21089"/>
                </a:cubicBezTo>
                <a:lnTo>
                  <a:pt x="11150" y="21600"/>
                </a:lnTo>
                <a:lnTo>
                  <a:pt x="13225" y="21600"/>
                </a:lnTo>
                <a:cubicBezTo>
                  <a:pt x="14838" y="21600"/>
                  <a:pt x="15301" y="21575"/>
                  <a:pt x="15301" y="21482"/>
                </a:cubicBezTo>
                <a:cubicBezTo>
                  <a:pt x="15301" y="21416"/>
                  <a:pt x="15197" y="20775"/>
                  <a:pt x="15071" y="20057"/>
                </a:cubicBezTo>
                <a:cubicBezTo>
                  <a:pt x="14945" y="19338"/>
                  <a:pt x="14851" y="18602"/>
                  <a:pt x="14861" y="18422"/>
                </a:cubicBezTo>
                <a:cubicBezTo>
                  <a:pt x="14871" y="18242"/>
                  <a:pt x="14888" y="17861"/>
                  <a:pt x="14901" y="17578"/>
                </a:cubicBezTo>
                <a:cubicBezTo>
                  <a:pt x="14915" y="17267"/>
                  <a:pt x="14998" y="16975"/>
                  <a:pt x="15111" y="16835"/>
                </a:cubicBezTo>
                <a:cubicBezTo>
                  <a:pt x="15214" y="16708"/>
                  <a:pt x="15301" y="16558"/>
                  <a:pt x="15301" y="16503"/>
                </a:cubicBezTo>
                <a:cubicBezTo>
                  <a:pt x="15301" y="16448"/>
                  <a:pt x="15521" y="16216"/>
                  <a:pt x="15791" y="15987"/>
                </a:cubicBezTo>
                <a:lnTo>
                  <a:pt x="16281" y="15572"/>
                </a:lnTo>
                <a:lnTo>
                  <a:pt x="16221" y="14964"/>
                </a:lnTo>
                <a:cubicBezTo>
                  <a:pt x="16163" y="14397"/>
                  <a:pt x="16177" y="14344"/>
                  <a:pt x="16451" y="14094"/>
                </a:cubicBezTo>
                <a:cubicBezTo>
                  <a:pt x="16720" y="13849"/>
                  <a:pt x="16748" y="13755"/>
                  <a:pt x="16781" y="12949"/>
                </a:cubicBezTo>
                <a:lnTo>
                  <a:pt x="16816" y="12074"/>
                </a:lnTo>
                <a:lnTo>
                  <a:pt x="17527" y="11672"/>
                </a:lnTo>
                <a:cubicBezTo>
                  <a:pt x="19052" y="10805"/>
                  <a:pt x="19951" y="9719"/>
                  <a:pt x="20488" y="8101"/>
                </a:cubicBezTo>
                <a:cubicBezTo>
                  <a:pt x="20613" y="7723"/>
                  <a:pt x="20734" y="7538"/>
                  <a:pt x="20873" y="7506"/>
                </a:cubicBezTo>
                <a:cubicBezTo>
                  <a:pt x="21097" y="7455"/>
                  <a:pt x="21138" y="7338"/>
                  <a:pt x="20963" y="7244"/>
                </a:cubicBezTo>
                <a:cubicBezTo>
                  <a:pt x="20900" y="7210"/>
                  <a:pt x="20873" y="7118"/>
                  <a:pt x="20908" y="7038"/>
                </a:cubicBezTo>
                <a:cubicBezTo>
                  <a:pt x="21020" y="6782"/>
                  <a:pt x="20669" y="5959"/>
                  <a:pt x="20097" y="5150"/>
                </a:cubicBezTo>
                <a:cubicBezTo>
                  <a:pt x="19419" y="4187"/>
                  <a:pt x="18204" y="3059"/>
                  <a:pt x="17212" y="2466"/>
                </a:cubicBezTo>
                <a:lnTo>
                  <a:pt x="16471" y="2024"/>
                </a:lnTo>
                <a:lnTo>
                  <a:pt x="15831" y="2291"/>
                </a:lnTo>
                <a:cubicBezTo>
                  <a:pt x="15479" y="2438"/>
                  <a:pt x="15191" y="2614"/>
                  <a:pt x="15191" y="2680"/>
                </a:cubicBezTo>
                <a:cubicBezTo>
                  <a:pt x="15191" y="2865"/>
                  <a:pt x="15550" y="3446"/>
                  <a:pt x="15696" y="3497"/>
                </a:cubicBezTo>
                <a:cubicBezTo>
                  <a:pt x="15768" y="3523"/>
                  <a:pt x="15972" y="3499"/>
                  <a:pt x="16151" y="3445"/>
                </a:cubicBezTo>
                <a:cubicBezTo>
                  <a:pt x="16389" y="3372"/>
                  <a:pt x="16519" y="3375"/>
                  <a:pt x="16626" y="3454"/>
                </a:cubicBezTo>
                <a:cubicBezTo>
                  <a:pt x="16710" y="3514"/>
                  <a:pt x="16898" y="3536"/>
                  <a:pt x="17057" y="3502"/>
                </a:cubicBezTo>
                <a:cubicBezTo>
                  <a:pt x="17221" y="3466"/>
                  <a:pt x="17398" y="3486"/>
                  <a:pt x="17492" y="3554"/>
                </a:cubicBezTo>
                <a:cubicBezTo>
                  <a:pt x="17676" y="3688"/>
                  <a:pt x="17699" y="4207"/>
                  <a:pt x="17542" y="4678"/>
                </a:cubicBezTo>
                <a:cubicBezTo>
                  <a:pt x="17237" y="5589"/>
                  <a:pt x="17491" y="6265"/>
                  <a:pt x="18247" y="6557"/>
                </a:cubicBezTo>
                <a:cubicBezTo>
                  <a:pt x="18507" y="6658"/>
                  <a:pt x="18722" y="6758"/>
                  <a:pt x="18722" y="6780"/>
                </a:cubicBezTo>
                <a:cubicBezTo>
                  <a:pt x="18722" y="6803"/>
                  <a:pt x="18445" y="6946"/>
                  <a:pt x="18107" y="7095"/>
                </a:cubicBezTo>
                <a:cubicBezTo>
                  <a:pt x="17317" y="7443"/>
                  <a:pt x="16934" y="7785"/>
                  <a:pt x="16786" y="8267"/>
                </a:cubicBezTo>
                <a:cubicBezTo>
                  <a:pt x="16533" y="9096"/>
                  <a:pt x="16568" y="9068"/>
                  <a:pt x="15896" y="8905"/>
                </a:cubicBezTo>
                <a:cubicBezTo>
                  <a:pt x="15355" y="8773"/>
                  <a:pt x="15263" y="8775"/>
                  <a:pt x="14861" y="8914"/>
                </a:cubicBezTo>
                <a:cubicBezTo>
                  <a:pt x="14424" y="9064"/>
                  <a:pt x="14412" y="9059"/>
                  <a:pt x="13786" y="8774"/>
                </a:cubicBezTo>
                <a:cubicBezTo>
                  <a:pt x="13438" y="8615"/>
                  <a:pt x="13110" y="8421"/>
                  <a:pt x="13060" y="8337"/>
                </a:cubicBezTo>
                <a:cubicBezTo>
                  <a:pt x="12883" y="8039"/>
                  <a:pt x="12715" y="6579"/>
                  <a:pt x="12750" y="5657"/>
                </a:cubicBezTo>
                <a:lnTo>
                  <a:pt x="12785" y="4721"/>
                </a:lnTo>
                <a:lnTo>
                  <a:pt x="13130" y="4691"/>
                </a:lnTo>
                <a:cubicBezTo>
                  <a:pt x="13574" y="4653"/>
                  <a:pt x="13712" y="4431"/>
                  <a:pt x="13671" y="3812"/>
                </a:cubicBezTo>
                <a:cubicBezTo>
                  <a:pt x="13642" y="3383"/>
                  <a:pt x="13612" y="3323"/>
                  <a:pt x="13375" y="3274"/>
                </a:cubicBezTo>
                <a:cubicBezTo>
                  <a:pt x="13156" y="3229"/>
                  <a:pt x="13094" y="3146"/>
                  <a:pt x="13035" y="2802"/>
                </a:cubicBezTo>
                <a:cubicBezTo>
                  <a:pt x="12956" y="2332"/>
                  <a:pt x="12860" y="2090"/>
                  <a:pt x="12390" y="1193"/>
                </a:cubicBezTo>
                <a:cubicBezTo>
                  <a:pt x="12099" y="637"/>
                  <a:pt x="12010" y="550"/>
                  <a:pt x="11620" y="424"/>
                </a:cubicBezTo>
                <a:cubicBezTo>
                  <a:pt x="10858" y="177"/>
                  <a:pt x="9923" y="0"/>
                  <a:pt x="9389" y="0"/>
                </a:cubicBezTo>
                <a:close/>
              </a:path>
            </a:pathLst>
          </a:custGeom>
          <a:ln w="12700">
            <a:miter lim="400000"/>
          </a:ln>
        </p:spPr>
      </p:pic>
      <p:pic>
        <p:nvPicPr>
          <p:cNvPr id="221" name="nutrition.jpg" descr="nutrition.jpg"/>
          <p:cNvPicPr>
            <a:picLocks noChangeAspect="1"/>
          </p:cNvPicPr>
          <p:nvPr/>
        </p:nvPicPr>
        <p:blipFill>
          <a:blip r:embed="rId5">
            <a:extLst/>
          </a:blip>
          <a:srcRect l="1856" t="2322" r="1782" b="1876"/>
          <a:stretch>
            <a:fillRect/>
          </a:stretch>
        </p:blipFill>
        <p:spPr>
          <a:xfrm>
            <a:off x="177329" y="5829936"/>
            <a:ext cx="2017051" cy="2005328"/>
          </a:xfrm>
          <a:custGeom>
            <a:avLst/>
            <a:gdLst/>
            <a:ahLst/>
            <a:cxnLst>
              <a:cxn ang="0">
                <a:pos x="wd2" y="hd2"/>
              </a:cxn>
              <a:cxn ang="5400000">
                <a:pos x="wd2" y="hd2"/>
              </a:cxn>
              <a:cxn ang="10800000">
                <a:pos x="wd2" y="hd2"/>
              </a:cxn>
              <a:cxn ang="16200000">
                <a:pos x="wd2" y="hd2"/>
              </a:cxn>
            </a:cxnLst>
            <a:rect l="0" t="0" r="r" b="b"/>
            <a:pathLst>
              <a:path w="21570" h="21588" extrusionOk="0">
                <a:moveTo>
                  <a:pt x="9805" y="6"/>
                </a:moveTo>
                <a:cubicBezTo>
                  <a:pt x="9576" y="-11"/>
                  <a:pt x="9527" y="4"/>
                  <a:pt x="9380" y="117"/>
                </a:cubicBezTo>
                <a:cubicBezTo>
                  <a:pt x="9339" y="149"/>
                  <a:pt x="9294" y="176"/>
                  <a:pt x="9253" y="198"/>
                </a:cubicBezTo>
                <a:cubicBezTo>
                  <a:pt x="9203" y="225"/>
                  <a:pt x="9158" y="245"/>
                  <a:pt x="9134" y="245"/>
                </a:cubicBezTo>
                <a:cubicBezTo>
                  <a:pt x="9112" y="245"/>
                  <a:pt x="9056" y="277"/>
                  <a:pt x="8986" y="331"/>
                </a:cubicBezTo>
                <a:cubicBezTo>
                  <a:pt x="8953" y="355"/>
                  <a:pt x="8913" y="397"/>
                  <a:pt x="8875" y="429"/>
                </a:cubicBezTo>
                <a:cubicBezTo>
                  <a:pt x="8773" y="517"/>
                  <a:pt x="8664" y="616"/>
                  <a:pt x="8544" y="736"/>
                </a:cubicBezTo>
                <a:cubicBezTo>
                  <a:pt x="8483" y="798"/>
                  <a:pt x="8444" y="823"/>
                  <a:pt x="8408" y="818"/>
                </a:cubicBezTo>
                <a:cubicBezTo>
                  <a:pt x="8408" y="818"/>
                  <a:pt x="8404" y="822"/>
                  <a:pt x="8404" y="822"/>
                </a:cubicBezTo>
                <a:cubicBezTo>
                  <a:pt x="8404" y="822"/>
                  <a:pt x="8400" y="818"/>
                  <a:pt x="8400" y="818"/>
                </a:cubicBezTo>
                <a:cubicBezTo>
                  <a:pt x="8362" y="809"/>
                  <a:pt x="8331" y="760"/>
                  <a:pt x="8277" y="668"/>
                </a:cubicBezTo>
                <a:cubicBezTo>
                  <a:pt x="8275" y="665"/>
                  <a:pt x="8270" y="667"/>
                  <a:pt x="8268" y="664"/>
                </a:cubicBezTo>
                <a:cubicBezTo>
                  <a:pt x="8264" y="657"/>
                  <a:pt x="8265" y="654"/>
                  <a:pt x="8260" y="647"/>
                </a:cubicBezTo>
                <a:cubicBezTo>
                  <a:pt x="8121" y="442"/>
                  <a:pt x="8013" y="452"/>
                  <a:pt x="7657" y="689"/>
                </a:cubicBezTo>
                <a:cubicBezTo>
                  <a:pt x="7434" y="838"/>
                  <a:pt x="7356" y="870"/>
                  <a:pt x="7245" y="847"/>
                </a:cubicBezTo>
                <a:cubicBezTo>
                  <a:pt x="7226" y="844"/>
                  <a:pt x="7218" y="845"/>
                  <a:pt x="7203" y="843"/>
                </a:cubicBezTo>
                <a:cubicBezTo>
                  <a:pt x="7163" y="839"/>
                  <a:pt x="7129" y="848"/>
                  <a:pt x="7105" y="869"/>
                </a:cubicBezTo>
                <a:cubicBezTo>
                  <a:pt x="7092" y="883"/>
                  <a:pt x="7079" y="894"/>
                  <a:pt x="7067" y="924"/>
                </a:cubicBezTo>
                <a:cubicBezTo>
                  <a:pt x="7044" y="983"/>
                  <a:pt x="6949" y="1101"/>
                  <a:pt x="6859" y="1185"/>
                </a:cubicBezTo>
                <a:cubicBezTo>
                  <a:pt x="6836" y="1206"/>
                  <a:pt x="6817" y="1217"/>
                  <a:pt x="6796" y="1232"/>
                </a:cubicBezTo>
                <a:lnTo>
                  <a:pt x="6698" y="1343"/>
                </a:lnTo>
                <a:lnTo>
                  <a:pt x="6549" y="1309"/>
                </a:lnTo>
                <a:cubicBezTo>
                  <a:pt x="6494" y="1306"/>
                  <a:pt x="6425" y="1296"/>
                  <a:pt x="6346" y="1275"/>
                </a:cubicBezTo>
                <a:cubicBezTo>
                  <a:pt x="6312" y="1270"/>
                  <a:pt x="6269" y="1258"/>
                  <a:pt x="6244" y="1258"/>
                </a:cubicBezTo>
                <a:cubicBezTo>
                  <a:pt x="6240" y="1258"/>
                  <a:pt x="6235" y="1261"/>
                  <a:pt x="6231" y="1262"/>
                </a:cubicBezTo>
                <a:cubicBezTo>
                  <a:pt x="6223" y="1262"/>
                  <a:pt x="6221" y="1266"/>
                  <a:pt x="6214" y="1266"/>
                </a:cubicBezTo>
                <a:cubicBezTo>
                  <a:pt x="6211" y="1268"/>
                  <a:pt x="6209" y="1268"/>
                  <a:pt x="6206" y="1270"/>
                </a:cubicBezTo>
                <a:cubicBezTo>
                  <a:pt x="6196" y="1277"/>
                  <a:pt x="6186" y="1289"/>
                  <a:pt x="6176" y="1300"/>
                </a:cubicBezTo>
                <a:cubicBezTo>
                  <a:pt x="6151" y="1333"/>
                  <a:pt x="6120" y="1398"/>
                  <a:pt x="6083" y="1484"/>
                </a:cubicBezTo>
                <a:cubicBezTo>
                  <a:pt x="6053" y="1550"/>
                  <a:pt x="6030" y="1592"/>
                  <a:pt x="5989" y="1702"/>
                </a:cubicBezTo>
                <a:cubicBezTo>
                  <a:pt x="5987" y="1709"/>
                  <a:pt x="5983" y="1709"/>
                  <a:pt x="5981" y="1715"/>
                </a:cubicBezTo>
                <a:cubicBezTo>
                  <a:pt x="5972" y="1761"/>
                  <a:pt x="5953" y="1790"/>
                  <a:pt x="5909" y="1796"/>
                </a:cubicBezTo>
                <a:cubicBezTo>
                  <a:pt x="5904" y="1797"/>
                  <a:pt x="5900" y="1800"/>
                  <a:pt x="5896" y="1800"/>
                </a:cubicBezTo>
                <a:cubicBezTo>
                  <a:pt x="5892" y="1807"/>
                  <a:pt x="5883" y="1822"/>
                  <a:pt x="5883" y="1822"/>
                </a:cubicBezTo>
                <a:cubicBezTo>
                  <a:pt x="5881" y="1822"/>
                  <a:pt x="5835" y="1806"/>
                  <a:pt x="5802" y="1796"/>
                </a:cubicBezTo>
                <a:cubicBezTo>
                  <a:pt x="5652" y="1757"/>
                  <a:pt x="5576" y="1743"/>
                  <a:pt x="5497" y="1728"/>
                </a:cubicBezTo>
                <a:cubicBezTo>
                  <a:pt x="5491" y="1726"/>
                  <a:pt x="5490" y="1725"/>
                  <a:pt x="5484" y="1723"/>
                </a:cubicBezTo>
                <a:cubicBezTo>
                  <a:pt x="5398" y="1704"/>
                  <a:pt x="5348" y="1694"/>
                  <a:pt x="5310" y="1693"/>
                </a:cubicBezTo>
                <a:cubicBezTo>
                  <a:pt x="5291" y="1694"/>
                  <a:pt x="5272" y="1697"/>
                  <a:pt x="5259" y="1702"/>
                </a:cubicBezTo>
                <a:cubicBezTo>
                  <a:pt x="5257" y="1703"/>
                  <a:pt x="5253" y="1701"/>
                  <a:pt x="5251" y="1702"/>
                </a:cubicBezTo>
                <a:cubicBezTo>
                  <a:pt x="5233" y="1711"/>
                  <a:pt x="5219" y="1726"/>
                  <a:pt x="5208" y="1745"/>
                </a:cubicBezTo>
                <a:cubicBezTo>
                  <a:pt x="5207" y="1746"/>
                  <a:pt x="5209" y="1748"/>
                  <a:pt x="5208" y="1749"/>
                </a:cubicBezTo>
                <a:cubicBezTo>
                  <a:pt x="5208" y="1750"/>
                  <a:pt x="5205" y="1748"/>
                  <a:pt x="5204" y="1749"/>
                </a:cubicBezTo>
                <a:cubicBezTo>
                  <a:pt x="5202" y="1752"/>
                  <a:pt x="5202" y="1754"/>
                  <a:pt x="5200" y="1758"/>
                </a:cubicBezTo>
                <a:cubicBezTo>
                  <a:pt x="5181" y="1789"/>
                  <a:pt x="5173" y="1803"/>
                  <a:pt x="5157" y="1826"/>
                </a:cubicBezTo>
                <a:cubicBezTo>
                  <a:pt x="5157" y="1827"/>
                  <a:pt x="5154" y="1825"/>
                  <a:pt x="5153" y="1826"/>
                </a:cubicBezTo>
                <a:cubicBezTo>
                  <a:pt x="5150" y="1830"/>
                  <a:pt x="5147" y="1834"/>
                  <a:pt x="5145" y="1839"/>
                </a:cubicBezTo>
                <a:cubicBezTo>
                  <a:pt x="5129" y="1862"/>
                  <a:pt x="5107" y="1895"/>
                  <a:pt x="5094" y="1911"/>
                </a:cubicBezTo>
                <a:cubicBezTo>
                  <a:pt x="5083" y="1923"/>
                  <a:pt x="5074" y="1938"/>
                  <a:pt x="5064" y="1946"/>
                </a:cubicBezTo>
                <a:cubicBezTo>
                  <a:pt x="5055" y="1953"/>
                  <a:pt x="5047" y="1959"/>
                  <a:pt x="5038" y="1963"/>
                </a:cubicBezTo>
                <a:cubicBezTo>
                  <a:pt x="5033" y="1965"/>
                  <a:pt x="5023" y="1966"/>
                  <a:pt x="5017" y="1967"/>
                </a:cubicBezTo>
                <a:cubicBezTo>
                  <a:pt x="5016" y="1967"/>
                  <a:pt x="5014" y="1967"/>
                  <a:pt x="5013" y="1967"/>
                </a:cubicBezTo>
                <a:cubicBezTo>
                  <a:pt x="5000" y="1972"/>
                  <a:pt x="4981" y="1967"/>
                  <a:pt x="4966" y="1963"/>
                </a:cubicBezTo>
                <a:cubicBezTo>
                  <a:pt x="4956" y="1960"/>
                  <a:pt x="4943" y="1958"/>
                  <a:pt x="4932" y="1954"/>
                </a:cubicBezTo>
                <a:cubicBezTo>
                  <a:pt x="4915" y="1947"/>
                  <a:pt x="4903" y="1943"/>
                  <a:pt x="4881" y="1933"/>
                </a:cubicBezTo>
                <a:cubicBezTo>
                  <a:pt x="4746" y="1865"/>
                  <a:pt x="4732" y="1867"/>
                  <a:pt x="4584" y="2010"/>
                </a:cubicBezTo>
                <a:cubicBezTo>
                  <a:pt x="4575" y="2018"/>
                  <a:pt x="4569" y="2021"/>
                  <a:pt x="4559" y="2031"/>
                </a:cubicBezTo>
                <a:cubicBezTo>
                  <a:pt x="4557" y="2033"/>
                  <a:pt x="4553" y="2037"/>
                  <a:pt x="4550" y="2039"/>
                </a:cubicBezTo>
                <a:cubicBezTo>
                  <a:pt x="4492" y="2097"/>
                  <a:pt x="4436" y="2166"/>
                  <a:pt x="4376" y="2232"/>
                </a:cubicBezTo>
                <a:cubicBezTo>
                  <a:pt x="4367" y="2243"/>
                  <a:pt x="4355" y="2253"/>
                  <a:pt x="4347" y="2262"/>
                </a:cubicBezTo>
                <a:cubicBezTo>
                  <a:pt x="4275" y="2349"/>
                  <a:pt x="4224" y="2409"/>
                  <a:pt x="4147" y="2509"/>
                </a:cubicBezTo>
                <a:cubicBezTo>
                  <a:pt x="4143" y="2515"/>
                  <a:pt x="4135" y="2521"/>
                  <a:pt x="4130" y="2527"/>
                </a:cubicBezTo>
                <a:cubicBezTo>
                  <a:pt x="4115" y="2546"/>
                  <a:pt x="4107" y="2558"/>
                  <a:pt x="4092" y="2578"/>
                </a:cubicBezTo>
                <a:cubicBezTo>
                  <a:pt x="4057" y="2624"/>
                  <a:pt x="4030" y="2658"/>
                  <a:pt x="3999" y="2702"/>
                </a:cubicBezTo>
                <a:cubicBezTo>
                  <a:pt x="3865" y="2895"/>
                  <a:pt x="3777" y="3057"/>
                  <a:pt x="3803" y="3099"/>
                </a:cubicBezTo>
                <a:cubicBezTo>
                  <a:pt x="3818" y="3123"/>
                  <a:pt x="3780" y="3168"/>
                  <a:pt x="3727" y="3210"/>
                </a:cubicBezTo>
                <a:cubicBezTo>
                  <a:pt x="3722" y="3216"/>
                  <a:pt x="3721" y="3220"/>
                  <a:pt x="3714" y="3227"/>
                </a:cubicBezTo>
                <a:cubicBezTo>
                  <a:pt x="3675" y="3271"/>
                  <a:pt x="3591" y="3308"/>
                  <a:pt x="3528" y="3308"/>
                </a:cubicBezTo>
                <a:cubicBezTo>
                  <a:pt x="3509" y="3309"/>
                  <a:pt x="3483" y="3312"/>
                  <a:pt x="3460" y="3317"/>
                </a:cubicBezTo>
                <a:cubicBezTo>
                  <a:pt x="3453" y="3319"/>
                  <a:pt x="3445" y="3323"/>
                  <a:pt x="3438" y="3326"/>
                </a:cubicBezTo>
                <a:cubicBezTo>
                  <a:pt x="3434" y="3326"/>
                  <a:pt x="3426" y="3329"/>
                  <a:pt x="3421" y="3330"/>
                </a:cubicBezTo>
                <a:cubicBezTo>
                  <a:pt x="3392" y="3337"/>
                  <a:pt x="3355" y="3354"/>
                  <a:pt x="3320" y="3368"/>
                </a:cubicBezTo>
                <a:cubicBezTo>
                  <a:pt x="3306" y="3374"/>
                  <a:pt x="3294" y="3380"/>
                  <a:pt x="3281" y="3385"/>
                </a:cubicBezTo>
                <a:cubicBezTo>
                  <a:pt x="3265" y="3395"/>
                  <a:pt x="3249" y="3401"/>
                  <a:pt x="3230" y="3411"/>
                </a:cubicBezTo>
                <a:cubicBezTo>
                  <a:pt x="3180" y="3439"/>
                  <a:pt x="3129" y="3465"/>
                  <a:pt x="3078" y="3492"/>
                </a:cubicBezTo>
                <a:cubicBezTo>
                  <a:pt x="3073" y="3495"/>
                  <a:pt x="3065" y="3498"/>
                  <a:pt x="3061" y="3501"/>
                </a:cubicBezTo>
                <a:cubicBezTo>
                  <a:pt x="3059" y="3502"/>
                  <a:pt x="3058" y="3504"/>
                  <a:pt x="3056" y="3505"/>
                </a:cubicBezTo>
                <a:cubicBezTo>
                  <a:pt x="3034" y="3517"/>
                  <a:pt x="3012" y="3534"/>
                  <a:pt x="2989" y="3552"/>
                </a:cubicBezTo>
                <a:cubicBezTo>
                  <a:pt x="2965" y="3568"/>
                  <a:pt x="2947" y="3587"/>
                  <a:pt x="2925" y="3603"/>
                </a:cubicBezTo>
                <a:cubicBezTo>
                  <a:pt x="2770" y="3744"/>
                  <a:pt x="2605" y="3970"/>
                  <a:pt x="2488" y="4218"/>
                </a:cubicBezTo>
                <a:cubicBezTo>
                  <a:pt x="2399" y="4408"/>
                  <a:pt x="2286" y="4581"/>
                  <a:pt x="2237" y="4607"/>
                </a:cubicBezTo>
                <a:cubicBezTo>
                  <a:pt x="2218" y="4618"/>
                  <a:pt x="2187" y="4651"/>
                  <a:pt x="2161" y="4684"/>
                </a:cubicBezTo>
                <a:cubicBezTo>
                  <a:pt x="2140" y="4716"/>
                  <a:pt x="2120" y="4745"/>
                  <a:pt x="2101" y="4774"/>
                </a:cubicBezTo>
                <a:cubicBezTo>
                  <a:pt x="2083" y="4804"/>
                  <a:pt x="2066" y="4831"/>
                  <a:pt x="2051" y="4864"/>
                </a:cubicBezTo>
                <a:cubicBezTo>
                  <a:pt x="2011" y="4949"/>
                  <a:pt x="1981" y="5003"/>
                  <a:pt x="1953" y="5030"/>
                </a:cubicBezTo>
                <a:cubicBezTo>
                  <a:pt x="1925" y="5058"/>
                  <a:pt x="1897" y="5061"/>
                  <a:pt x="1860" y="5052"/>
                </a:cubicBezTo>
                <a:cubicBezTo>
                  <a:pt x="1839" y="5046"/>
                  <a:pt x="1833" y="5051"/>
                  <a:pt x="1821" y="5052"/>
                </a:cubicBezTo>
                <a:cubicBezTo>
                  <a:pt x="1810" y="5057"/>
                  <a:pt x="1798" y="5062"/>
                  <a:pt x="1787" y="5077"/>
                </a:cubicBezTo>
                <a:cubicBezTo>
                  <a:pt x="1785" y="5092"/>
                  <a:pt x="1781" y="5104"/>
                  <a:pt x="1787" y="5137"/>
                </a:cubicBezTo>
                <a:cubicBezTo>
                  <a:pt x="1793" y="5167"/>
                  <a:pt x="1792" y="5193"/>
                  <a:pt x="1783" y="5218"/>
                </a:cubicBezTo>
                <a:cubicBezTo>
                  <a:pt x="1775" y="5243"/>
                  <a:pt x="1760" y="5266"/>
                  <a:pt x="1741" y="5282"/>
                </a:cubicBezTo>
                <a:cubicBezTo>
                  <a:pt x="1722" y="5299"/>
                  <a:pt x="1699" y="5311"/>
                  <a:pt x="1673" y="5317"/>
                </a:cubicBezTo>
                <a:cubicBezTo>
                  <a:pt x="1669" y="5317"/>
                  <a:pt x="1664" y="5316"/>
                  <a:pt x="1660" y="5317"/>
                </a:cubicBezTo>
                <a:cubicBezTo>
                  <a:pt x="1637" y="5323"/>
                  <a:pt x="1612" y="5322"/>
                  <a:pt x="1588" y="5312"/>
                </a:cubicBezTo>
                <a:cubicBezTo>
                  <a:pt x="1556" y="5319"/>
                  <a:pt x="1525" y="5342"/>
                  <a:pt x="1495" y="5393"/>
                </a:cubicBezTo>
                <a:cubicBezTo>
                  <a:pt x="1484" y="5420"/>
                  <a:pt x="1472" y="5436"/>
                  <a:pt x="1461" y="5479"/>
                </a:cubicBezTo>
                <a:cubicBezTo>
                  <a:pt x="1439" y="5557"/>
                  <a:pt x="1418" y="5598"/>
                  <a:pt x="1397" y="5658"/>
                </a:cubicBezTo>
                <a:cubicBezTo>
                  <a:pt x="1392" y="5679"/>
                  <a:pt x="1376" y="5722"/>
                  <a:pt x="1376" y="5731"/>
                </a:cubicBezTo>
                <a:cubicBezTo>
                  <a:pt x="1376" y="5736"/>
                  <a:pt x="1363" y="5752"/>
                  <a:pt x="1359" y="5761"/>
                </a:cubicBezTo>
                <a:cubicBezTo>
                  <a:pt x="1349" y="5783"/>
                  <a:pt x="1339" y="5823"/>
                  <a:pt x="1329" y="5842"/>
                </a:cubicBezTo>
                <a:cubicBezTo>
                  <a:pt x="1282" y="5935"/>
                  <a:pt x="1232" y="6004"/>
                  <a:pt x="1172" y="6051"/>
                </a:cubicBezTo>
                <a:cubicBezTo>
                  <a:pt x="1140" y="6077"/>
                  <a:pt x="1114" y="6108"/>
                  <a:pt x="1096" y="6141"/>
                </a:cubicBezTo>
                <a:cubicBezTo>
                  <a:pt x="1090" y="6152"/>
                  <a:pt x="1091" y="6157"/>
                  <a:pt x="1087" y="6167"/>
                </a:cubicBezTo>
                <a:cubicBezTo>
                  <a:pt x="1074" y="6197"/>
                  <a:pt x="1062" y="6230"/>
                  <a:pt x="1062" y="6261"/>
                </a:cubicBezTo>
                <a:cubicBezTo>
                  <a:pt x="1062" y="6299"/>
                  <a:pt x="1053" y="6327"/>
                  <a:pt x="1040" y="6350"/>
                </a:cubicBezTo>
                <a:cubicBezTo>
                  <a:pt x="1027" y="6376"/>
                  <a:pt x="1008" y="6395"/>
                  <a:pt x="981" y="6402"/>
                </a:cubicBezTo>
                <a:cubicBezTo>
                  <a:pt x="971" y="6404"/>
                  <a:pt x="961" y="6414"/>
                  <a:pt x="951" y="6423"/>
                </a:cubicBezTo>
                <a:cubicBezTo>
                  <a:pt x="934" y="6445"/>
                  <a:pt x="915" y="6462"/>
                  <a:pt x="896" y="6500"/>
                </a:cubicBezTo>
                <a:cubicBezTo>
                  <a:pt x="896" y="6501"/>
                  <a:pt x="897" y="6507"/>
                  <a:pt x="896" y="6509"/>
                </a:cubicBezTo>
                <a:cubicBezTo>
                  <a:pt x="871" y="6564"/>
                  <a:pt x="844" y="6640"/>
                  <a:pt x="815" y="6748"/>
                </a:cubicBezTo>
                <a:cubicBezTo>
                  <a:pt x="769" y="6926"/>
                  <a:pt x="738" y="7086"/>
                  <a:pt x="743" y="7107"/>
                </a:cubicBezTo>
                <a:cubicBezTo>
                  <a:pt x="749" y="7127"/>
                  <a:pt x="708" y="7158"/>
                  <a:pt x="658" y="7171"/>
                </a:cubicBezTo>
                <a:cubicBezTo>
                  <a:pt x="633" y="7177"/>
                  <a:pt x="618" y="7188"/>
                  <a:pt x="603" y="7201"/>
                </a:cubicBezTo>
                <a:cubicBezTo>
                  <a:pt x="594" y="7218"/>
                  <a:pt x="585" y="7232"/>
                  <a:pt x="578" y="7248"/>
                </a:cubicBezTo>
                <a:cubicBezTo>
                  <a:pt x="581" y="7274"/>
                  <a:pt x="598" y="7307"/>
                  <a:pt x="637" y="7337"/>
                </a:cubicBezTo>
                <a:cubicBezTo>
                  <a:pt x="639" y="7338"/>
                  <a:pt x="639" y="7337"/>
                  <a:pt x="641" y="7337"/>
                </a:cubicBezTo>
                <a:cubicBezTo>
                  <a:pt x="642" y="7338"/>
                  <a:pt x="641" y="7341"/>
                  <a:pt x="641" y="7342"/>
                </a:cubicBezTo>
                <a:cubicBezTo>
                  <a:pt x="743" y="7385"/>
                  <a:pt x="707" y="7451"/>
                  <a:pt x="540" y="7521"/>
                </a:cubicBezTo>
                <a:cubicBezTo>
                  <a:pt x="495" y="7540"/>
                  <a:pt x="485" y="7552"/>
                  <a:pt x="467" y="7564"/>
                </a:cubicBezTo>
                <a:cubicBezTo>
                  <a:pt x="464" y="7567"/>
                  <a:pt x="457" y="7570"/>
                  <a:pt x="455" y="7572"/>
                </a:cubicBezTo>
                <a:cubicBezTo>
                  <a:pt x="444" y="7582"/>
                  <a:pt x="433" y="7591"/>
                  <a:pt x="425" y="7602"/>
                </a:cubicBezTo>
                <a:cubicBezTo>
                  <a:pt x="421" y="7612"/>
                  <a:pt x="423" y="7623"/>
                  <a:pt x="425" y="7632"/>
                </a:cubicBezTo>
                <a:cubicBezTo>
                  <a:pt x="432" y="7645"/>
                  <a:pt x="436" y="7658"/>
                  <a:pt x="455" y="7679"/>
                </a:cubicBezTo>
                <a:cubicBezTo>
                  <a:pt x="545" y="7780"/>
                  <a:pt x="516" y="7916"/>
                  <a:pt x="412" y="7876"/>
                </a:cubicBezTo>
                <a:cubicBezTo>
                  <a:pt x="348" y="7851"/>
                  <a:pt x="322" y="7894"/>
                  <a:pt x="319" y="8000"/>
                </a:cubicBezTo>
                <a:cubicBezTo>
                  <a:pt x="318" y="8050"/>
                  <a:pt x="321" y="8099"/>
                  <a:pt x="336" y="8205"/>
                </a:cubicBezTo>
                <a:cubicBezTo>
                  <a:pt x="338" y="8220"/>
                  <a:pt x="334" y="8221"/>
                  <a:pt x="336" y="8235"/>
                </a:cubicBezTo>
                <a:cubicBezTo>
                  <a:pt x="336" y="8236"/>
                  <a:pt x="336" y="8237"/>
                  <a:pt x="336" y="8239"/>
                </a:cubicBezTo>
                <a:cubicBezTo>
                  <a:pt x="365" y="8423"/>
                  <a:pt x="371" y="8477"/>
                  <a:pt x="332" y="8508"/>
                </a:cubicBezTo>
                <a:cubicBezTo>
                  <a:pt x="319" y="8518"/>
                  <a:pt x="299" y="8525"/>
                  <a:pt x="276" y="8534"/>
                </a:cubicBezTo>
                <a:cubicBezTo>
                  <a:pt x="254" y="8542"/>
                  <a:pt x="235" y="8566"/>
                  <a:pt x="217" y="8594"/>
                </a:cubicBezTo>
                <a:cubicBezTo>
                  <a:pt x="211" y="8603"/>
                  <a:pt x="209" y="8617"/>
                  <a:pt x="204" y="8628"/>
                </a:cubicBezTo>
                <a:cubicBezTo>
                  <a:pt x="198" y="8642"/>
                  <a:pt x="189" y="8661"/>
                  <a:pt x="183" y="8679"/>
                </a:cubicBezTo>
                <a:cubicBezTo>
                  <a:pt x="167" y="8729"/>
                  <a:pt x="155" y="8793"/>
                  <a:pt x="145" y="8867"/>
                </a:cubicBezTo>
                <a:cubicBezTo>
                  <a:pt x="133" y="8964"/>
                  <a:pt x="122" y="9061"/>
                  <a:pt x="124" y="9183"/>
                </a:cubicBezTo>
                <a:cubicBezTo>
                  <a:pt x="124" y="9185"/>
                  <a:pt x="124" y="9189"/>
                  <a:pt x="124" y="9192"/>
                </a:cubicBezTo>
                <a:cubicBezTo>
                  <a:pt x="123" y="9217"/>
                  <a:pt x="124" y="9240"/>
                  <a:pt x="124" y="9269"/>
                </a:cubicBezTo>
                <a:cubicBezTo>
                  <a:pt x="123" y="9387"/>
                  <a:pt x="95" y="9525"/>
                  <a:pt x="64" y="9576"/>
                </a:cubicBezTo>
                <a:cubicBezTo>
                  <a:pt x="54" y="9593"/>
                  <a:pt x="48" y="9606"/>
                  <a:pt x="43" y="9619"/>
                </a:cubicBezTo>
                <a:cubicBezTo>
                  <a:pt x="33" y="9666"/>
                  <a:pt x="63" y="9700"/>
                  <a:pt x="111" y="9743"/>
                </a:cubicBezTo>
                <a:cubicBezTo>
                  <a:pt x="123" y="9753"/>
                  <a:pt x="120" y="9759"/>
                  <a:pt x="136" y="9773"/>
                </a:cubicBezTo>
                <a:lnTo>
                  <a:pt x="162" y="9794"/>
                </a:lnTo>
                <a:lnTo>
                  <a:pt x="166" y="9794"/>
                </a:lnTo>
                <a:lnTo>
                  <a:pt x="272" y="9858"/>
                </a:lnTo>
                <a:lnTo>
                  <a:pt x="260" y="9871"/>
                </a:lnTo>
                <a:lnTo>
                  <a:pt x="268" y="9875"/>
                </a:lnTo>
                <a:lnTo>
                  <a:pt x="179" y="9944"/>
                </a:lnTo>
                <a:lnTo>
                  <a:pt x="175" y="9944"/>
                </a:lnTo>
                <a:lnTo>
                  <a:pt x="124" y="9991"/>
                </a:lnTo>
                <a:cubicBezTo>
                  <a:pt x="62" y="10046"/>
                  <a:pt x="17" y="10102"/>
                  <a:pt x="1" y="10136"/>
                </a:cubicBezTo>
                <a:cubicBezTo>
                  <a:pt x="-2" y="10155"/>
                  <a:pt x="2" y="10178"/>
                  <a:pt x="9" y="10200"/>
                </a:cubicBezTo>
                <a:cubicBezTo>
                  <a:pt x="9" y="10201"/>
                  <a:pt x="13" y="10199"/>
                  <a:pt x="13" y="10200"/>
                </a:cubicBezTo>
                <a:cubicBezTo>
                  <a:pt x="30" y="10241"/>
                  <a:pt x="64" y="10304"/>
                  <a:pt x="128" y="10384"/>
                </a:cubicBezTo>
                <a:lnTo>
                  <a:pt x="268" y="10559"/>
                </a:lnTo>
                <a:lnTo>
                  <a:pt x="260" y="10589"/>
                </a:lnTo>
                <a:lnTo>
                  <a:pt x="268" y="10606"/>
                </a:lnTo>
                <a:lnTo>
                  <a:pt x="226" y="10713"/>
                </a:lnTo>
                <a:lnTo>
                  <a:pt x="200" y="10802"/>
                </a:lnTo>
                <a:cubicBezTo>
                  <a:pt x="133" y="11039"/>
                  <a:pt x="137" y="11052"/>
                  <a:pt x="238" y="11221"/>
                </a:cubicBezTo>
                <a:cubicBezTo>
                  <a:pt x="392" y="11478"/>
                  <a:pt x="447" y="11572"/>
                  <a:pt x="438" y="11640"/>
                </a:cubicBezTo>
                <a:lnTo>
                  <a:pt x="442" y="11644"/>
                </a:lnTo>
                <a:lnTo>
                  <a:pt x="429" y="11657"/>
                </a:lnTo>
                <a:cubicBezTo>
                  <a:pt x="415" y="11702"/>
                  <a:pt x="380" y="11740"/>
                  <a:pt x="302" y="11815"/>
                </a:cubicBezTo>
                <a:cubicBezTo>
                  <a:pt x="164" y="11948"/>
                  <a:pt x="113" y="12041"/>
                  <a:pt x="81" y="12212"/>
                </a:cubicBezTo>
                <a:cubicBezTo>
                  <a:pt x="63" y="12311"/>
                  <a:pt x="54" y="12370"/>
                  <a:pt x="64" y="12430"/>
                </a:cubicBezTo>
                <a:cubicBezTo>
                  <a:pt x="65" y="12432"/>
                  <a:pt x="68" y="12437"/>
                  <a:pt x="69" y="12439"/>
                </a:cubicBezTo>
                <a:cubicBezTo>
                  <a:pt x="79" y="12499"/>
                  <a:pt x="105" y="12558"/>
                  <a:pt x="158" y="12657"/>
                </a:cubicBezTo>
                <a:cubicBezTo>
                  <a:pt x="232" y="12795"/>
                  <a:pt x="339" y="12917"/>
                  <a:pt x="438" y="12973"/>
                </a:cubicBezTo>
                <a:cubicBezTo>
                  <a:pt x="496" y="13006"/>
                  <a:pt x="562" y="13055"/>
                  <a:pt x="629" y="13101"/>
                </a:cubicBezTo>
                <a:cubicBezTo>
                  <a:pt x="664" y="13124"/>
                  <a:pt x="704" y="13145"/>
                  <a:pt x="731" y="13165"/>
                </a:cubicBezTo>
                <a:lnTo>
                  <a:pt x="756" y="13186"/>
                </a:lnTo>
                <a:lnTo>
                  <a:pt x="849" y="13225"/>
                </a:lnTo>
                <a:lnTo>
                  <a:pt x="837" y="13242"/>
                </a:lnTo>
                <a:lnTo>
                  <a:pt x="858" y="13263"/>
                </a:lnTo>
                <a:lnTo>
                  <a:pt x="862" y="13268"/>
                </a:lnTo>
                <a:lnTo>
                  <a:pt x="709" y="13409"/>
                </a:lnTo>
                <a:cubicBezTo>
                  <a:pt x="623" y="13489"/>
                  <a:pt x="535" y="13630"/>
                  <a:pt x="501" y="13742"/>
                </a:cubicBezTo>
                <a:cubicBezTo>
                  <a:pt x="475" y="13829"/>
                  <a:pt x="460" y="13882"/>
                  <a:pt x="463" y="13934"/>
                </a:cubicBezTo>
                <a:cubicBezTo>
                  <a:pt x="469" y="13979"/>
                  <a:pt x="490" y="14031"/>
                  <a:pt x="523" y="14105"/>
                </a:cubicBezTo>
                <a:cubicBezTo>
                  <a:pt x="525" y="14110"/>
                  <a:pt x="524" y="14112"/>
                  <a:pt x="527" y="14118"/>
                </a:cubicBezTo>
                <a:cubicBezTo>
                  <a:pt x="580" y="14229"/>
                  <a:pt x="654" y="14318"/>
                  <a:pt x="739" y="14387"/>
                </a:cubicBezTo>
                <a:cubicBezTo>
                  <a:pt x="764" y="14405"/>
                  <a:pt x="784" y="14425"/>
                  <a:pt x="815" y="14443"/>
                </a:cubicBezTo>
                <a:cubicBezTo>
                  <a:pt x="836" y="14455"/>
                  <a:pt x="861" y="14466"/>
                  <a:pt x="883" y="14477"/>
                </a:cubicBezTo>
                <a:cubicBezTo>
                  <a:pt x="936" y="14502"/>
                  <a:pt x="992" y="14518"/>
                  <a:pt x="1049" y="14532"/>
                </a:cubicBezTo>
                <a:cubicBezTo>
                  <a:pt x="1105" y="14545"/>
                  <a:pt x="1165" y="14546"/>
                  <a:pt x="1227" y="14549"/>
                </a:cubicBezTo>
                <a:cubicBezTo>
                  <a:pt x="1249" y="14550"/>
                  <a:pt x="1254" y="14554"/>
                  <a:pt x="1278" y="14554"/>
                </a:cubicBezTo>
                <a:cubicBezTo>
                  <a:pt x="1301" y="14554"/>
                  <a:pt x="1317" y="14550"/>
                  <a:pt x="1338" y="14549"/>
                </a:cubicBezTo>
                <a:cubicBezTo>
                  <a:pt x="1413" y="14546"/>
                  <a:pt x="1488" y="14538"/>
                  <a:pt x="1571" y="14519"/>
                </a:cubicBezTo>
                <a:cubicBezTo>
                  <a:pt x="1652" y="14501"/>
                  <a:pt x="1734" y="14475"/>
                  <a:pt x="1821" y="14443"/>
                </a:cubicBezTo>
                <a:cubicBezTo>
                  <a:pt x="1908" y="14410"/>
                  <a:pt x="2001" y="14374"/>
                  <a:pt x="2093" y="14327"/>
                </a:cubicBezTo>
                <a:cubicBezTo>
                  <a:pt x="2194" y="14276"/>
                  <a:pt x="2291" y="14220"/>
                  <a:pt x="2369" y="14169"/>
                </a:cubicBezTo>
                <a:cubicBezTo>
                  <a:pt x="2383" y="14160"/>
                  <a:pt x="2386" y="14152"/>
                  <a:pt x="2399" y="14143"/>
                </a:cubicBezTo>
                <a:cubicBezTo>
                  <a:pt x="2461" y="14100"/>
                  <a:pt x="2513" y="14059"/>
                  <a:pt x="2526" y="14037"/>
                </a:cubicBezTo>
                <a:cubicBezTo>
                  <a:pt x="2562" y="13977"/>
                  <a:pt x="2632" y="13943"/>
                  <a:pt x="2713" y="13943"/>
                </a:cubicBezTo>
                <a:cubicBezTo>
                  <a:pt x="2838" y="13943"/>
                  <a:pt x="3244" y="13688"/>
                  <a:pt x="3485" y="13460"/>
                </a:cubicBezTo>
                <a:cubicBezTo>
                  <a:pt x="3562" y="13387"/>
                  <a:pt x="3614" y="13368"/>
                  <a:pt x="3634" y="13400"/>
                </a:cubicBezTo>
                <a:cubicBezTo>
                  <a:pt x="3650" y="13427"/>
                  <a:pt x="3686" y="13436"/>
                  <a:pt x="3710" y="13421"/>
                </a:cubicBezTo>
                <a:cubicBezTo>
                  <a:pt x="3734" y="13407"/>
                  <a:pt x="3779" y="13419"/>
                  <a:pt x="3812" y="13447"/>
                </a:cubicBezTo>
                <a:cubicBezTo>
                  <a:pt x="3833" y="13465"/>
                  <a:pt x="3865" y="13466"/>
                  <a:pt x="3901" y="13464"/>
                </a:cubicBezTo>
                <a:cubicBezTo>
                  <a:pt x="3936" y="13458"/>
                  <a:pt x="3973" y="13449"/>
                  <a:pt x="4011" y="13434"/>
                </a:cubicBezTo>
                <a:cubicBezTo>
                  <a:pt x="4030" y="13427"/>
                  <a:pt x="4043" y="13426"/>
                  <a:pt x="4062" y="13417"/>
                </a:cubicBezTo>
                <a:cubicBezTo>
                  <a:pt x="4085" y="13406"/>
                  <a:pt x="4111" y="13388"/>
                  <a:pt x="4134" y="13374"/>
                </a:cubicBezTo>
                <a:cubicBezTo>
                  <a:pt x="4237" y="13313"/>
                  <a:pt x="4345" y="13229"/>
                  <a:pt x="4440" y="13122"/>
                </a:cubicBezTo>
                <a:cubicBezTo>
                  <a:pt x="4590" y="12955"/>
                  <a:pt x="4647" y="12919"/>
                  <a:pt x="4695" y="12947"/>
                </a:cubicBezTo>
                <a:cubicBezTo>
                  <a:pt x="4696" y="12948"/>
                  <a:pt x="4698" y="12946"/>
                  <a:pt x="4699" y="12947"/>
                </a:cubicBezTo>
                <a:cubicBezTo>
                  <a:pt x="4701" y="12948"/>
                  <a:pt x="4706" y="12946"/>
                  <a:pt x="4707" y="12947"/>
                </a:cubicBezTo>
                <a:cubicBezTo>
                  <a:pt x="4727" y="12962"/>
                  <a:pt x="4743" y="12962"/>
                  <a:pt x="4763" y="12973"/>
                </a:cubicBezTo>
                <a:cubicBezTo>
                  <a:pt x="4772" y="12970"/>
                  <a:pt x="4782" y="12964"/>
                  <a:pt x="4788" y="12947"/>
                </a:cubicBezTo>
                <a:cubicBezTo>
                  <a:pt x="4802" y="12906"/>
                  <a:pt x="4937" y="12891"/>
                  <a:pt x="5055" y="12896"/>
                </a:cubicBezTo>
                <a:cubicBezTo>
                  <a:pt x="5063" y="12892"/>
                  <a:pt x="5075" y="12896"/>
                  <a:pt x="5081" y="12892"/>
                </a:cubicBezTo>
                <a:cubicBezTo>
                  <a:pt x="5101" y="12879"/>
                  <a:pt x="5131" y="12880"/>
                  <a:pt x="5157" y="12887"/>
                </a:cubicBezTo>
                <a:cubicBezTo>
                  <a:pt x="5170" y="12884"/>
                  <a:pt x="5178" y="12888"/>
                  <a:pt x="5187" y="12900"/>
                </a:cubicBezTo>
                <a:cubicBezTo>
                  <a:pt x="5190" y="12902"/>
                  <a:pt x="5197" y="12902"/>
                  <a:pt x="5200" y="12904"/>
                </a:cubicBezTo>
                <a:cubicBezTo>
                  <a:pt x="5217" y="12919"/>
                  <a:pt x="5231" y="12924"/>
                  <a:pt x="5242" y="12926"/>
                </a:cubicBezTo>
                <a:cubicBezTo>
                  <a:pt x="5260" y="12925"/>
                  <a:pt x="5275" y="12916"/>
                  <a:pt x="5285" y="12892"/>
                </a:cubicBezTo>
                <a:cubicBezTo>
                  <a:pt x="5285" y="12891"/>
                  <a:pt x="5284" y="12888"/>
                  <a:pt x="5285" y="12887"/>
                </a:cubicBezTo>
                <a:cubicBezTo>
                  <a:pt x="5285" y="12887"/>
                  <a:pt x="5288" y="12888"/>
                  <a:pt x="5289" y="12887"/>
                </a:cubicBezTo>
                <a:cubicBezTo>
                  <a:pt x="5288" y="12869"/>
                  <a:pt x="5306" y="12850"/>
                  <a:pt x="5340" y="12836"/>
                </a:cubicBezTo>
                <a:cubicBezTo>
                  <a:pt x="5342" y="12835"/>
                  <a:pt x="5342" y="12837"/>
                  <a:pt x="5344" y="12836"/>
                </a:cubicBezTo>
                <a:cubicBezTo>
                  <a:pt x="5357" y="12829"/>
                  <a:pt x="5375" y="12825"/>
                  <a:pt x="5391" y="12819"/>
                </a:cubicBezTo>
                <a:cubicBezTo>
                  <a:pt x="5413" y="12810"/>
                  <a:pt x="5434" y="12799"/>
                  <a:pt x="5459" y="12793"/>
                </a:cubicBezTo>
                <a:cubicBezTo>
                  <a:pt x="5540" y="12776"/>
                  <a:pt x="5620" y="12738"/>
                  <a:pt x="5637" y="12712"/>
                </a:cubicBezTo>
                <a:cubicBezTo>
                  <a:pt x="5638" y="12711"/>
                  <a:pt x="5640" y="12709"/>
                  <a:pt x="5641" y="12708"/>
                </a:cubicBezTo>
                <a:cubicBezTo>
                  <a:pt x="5642" y="12706"/>
                  <a:pt x="5649" y="12705"/>
                  <a:pt x="5650" y="12704"/>
                </a:cubicBezTo>
                <a:cubicBezTo>
                  <a:pt x="5658" y="12689"/>
                  <a:pt x="5678" y="12676"/>
                  <a:pt x="5709" y="12665"/>
                </a:cubicBezTo>
                <a:cubicBezTo>
                  <a:pt x="5773" y="12635"/>
                  <a:pt x="5886" y="12607"/>
                  <a:pt x="6006" y="12584"/>
                </a:cubicBezTo>
                <a:cubicBezTo>
                  <a:pt x="6009" y="12582"/>
                  <a:pt x="6016" y="12582"/>
                  <a:pt x="6019" y="12580"/>
                </a:cubicBezTo>
                <a:cubicBezTo>
                  <a:pt x="6037" y="12566"/>
                  <a:pt x="6066" y="12562"/>
                  <a:pt x="6095" y="12563"/>
                </a:cubicBezTo>
                <a:cubicBezTo>
                  <a:pt x="6153" y="12544"/>
                  <a:pt x="6218" y="12537"/>
                  <a:pt x="6295" y="12546"/>
                </a:cubicBezTo>
                <a:cubicBezTo>
                  <a:pt x="6349" y="12541"/>
                  <a:pt x="6401" y="12535"/>
                  <a:pt x="6456" y="12533"/>
                </a:cubicBezTo>
                <a:cubicBezTo>
                  <a:pt x="6683" y="12525"/>
                  <a:pt x="6933" y="12481"/>
                  <a:pt x="7139" y="12413"/>
                </a:cubicBezTo>
                <a:cubicBezTo>
                  <a:pt x="7388" y="12331"/>
                  <a:pt x="7477" y="12317"/>
                  <a:pt x="7517" y="12358"/>
                </a:cubicBezTo>
                <a:cubicBezTo>
                  <a:pt x="7557" y="12398"/>
                  <a:pt x="7544" y="12436"/>
                  <a:pt x="7462" y="12524"/>
                </a:cubicBezTo>
                <a:cubicBezTo>
                  <a:pt x="7403" y="12588"/>
                  <a:pt x="7351" y="12696"/>
                  <a:pt x="7347" y="12763"/>
                </a:cubicBezTo>
                <a:cubicBezTo>
                  <a:pt x="7344" y="12834"/>
                  <a:pt x="7326" y="12857"/>
                  <a:pt x="7288" y="12866"/>
                </a:cubicBezTo>
                <a:cubicBezTo>
                  <a:pt x="7274" y="12873"/>
                  <a:pt x="7236" y="12869"/>
                  <a:pt x="7211" y="12870"/>
                </a:cubicBezTo>
                <a:cubicBezTo>
                  <a:pt x="7209" y="12870"/>
                  <a:pt x="7210" y="12871"/>
                  <a:pt x="7207" y="12870"/>
                </a:cubicBezTo>
                <a:cubicBezTo>
                  <a:pt x="6679" y="12821"/>
                  <a:pt x="6216" y="12849"/>
                  <a:pt x="5951" y="12943"/>
                </a:cubicBezTo>
                <a:cubicBezTo>
                  <a:pt x="5817" y="12990"/>
                  <a:pt x="5664" y="13059"/>
                  <a:pt x="5514" y="13127"/>
                </a:cubicBezTo>
                <a:cubicBezTo>
                  <a:pt x="5469" y="13147"/>
                  <a:pt x="5444" y="13156"/>
                  <a:pt x="5399" y="13178"/>
                </a:cubicBezTo>
                <a:cubicBezTo>
                  <a:pt x="5397" y="13179"/>
                  <a:pt x="5397" y="13177"/>
                  <a:pt x="5395" y="13178"/>
                </a:cubicBezTo>
                <a:cubicBezTo>
                  <a:pt x="5224" y="13259"/>
                  <a:pt x="5059" y="13344"/>
                  <a:pt x="4949" y="13413"/>
                </a:cubicBezTo>
                <a:cubicBezTo>
                  <a:pt x="4918" y="13432"/>
                  <a:pt x="4918" y="13434"/>
                  <a:pt x="4881" y="13456"/>
                </a:cubicBezTo>
                <a:cubicBezTo>
                  <a:pt x="4833" y="13486"/>
                  <a:pt x="4741" y="13543"/>
                  <a:pt x="4661" y="13592"/>
                </a:cubicBezTo>
                <a:cubicBezTo>
                  <a:pt x="4581" y="13642"/>
                  <a:pt x="4535" y="13670"/>
                  <a:pt x="4440" y="13729"/>
                </a:cubicBezTo>
                <a:cubicBezTo>
                  <a:pt x="4412" y="13746"/>
                  <a:pt x="4396" y="13755"/>
                  <a:pt x="4368" y="13772"/>
                </a:cubicBezTo>
                <a:cubicBezTo>
                  <a:pt x="4340" y="13789"/>
                  <a:pt x="4325" y="13803"/>
                  <a:pt x="4300" y="13819"/>
                </a:cubicBezTo>
                <a:cubicBezTo>
                  <a:pt x="4207" y="13878"/>
                  <a:pt x="4126" y="13931"/>
                  <a:pt x="4067" y="13977"/>
                </a:cubicBezTo>
                <a:cubicBezTo>
                  <a:pt x="4031" y="14003"/>
                  <a:pt x="3999" y="14026"/>
                  <a:pt x="3973" y="14049"/>
                </a:cubicBezTo>
                <a:cubicBezTo>
                  <a:pt x="3956" y="14065"/>
                  <a:pt x="3940" y="14082"/>
                  <a:pt x="3926" y="14096"/>
                </a:cubicBezTo>
                <a:cubicBezTo>
                  <a:pt x="3923" y="14100"/>
                  <a:pt x="3917" y="14105"/>
                  <a:pt x="3914" y="14109"/>
                </a:cubicBezTo>
                <a:cubicBezTo>
                  <a:pt x="3892" y="14135"/>
                  <a:pt x="3879" y="14162"/>
                  <a:pt x="3867" y="14186"/>
                </a:cubicBezTo>
                <a:lnTo>
                  <a:pt x="3859" y="14199"/>
                </a:lnTo>
                <a:cubicBezTo>
                  <a:pt x="3852" y="14222"/>
                  <a:pt x="3852" y="14241"/>
                  <a:pt x="3863" y="14259"/>
                </a:cubicBezTo>
                <a:cubicBezTo>
                  <a:pt x="3903" y="14324"/>
                  <a:pt x="3837" y="14403"/>
                  <a:pt x="3778" y="14361"/>
                </a:cubicBezTo>
                <a:cubicBezTo>
                  <a:pt x="3757" y="14347"/>
                  <a:pt x="3617" y="14345"/>
                  <a:pt x="3451" y="14344"/>
                </a:cubicBezTo>
                <a:lnTo>
                  <a:pt x="3320" y="14344"/>
                </a:lnTo>
                <a:lnTo>
                  <a:pt x="3146" y="14349"/>
                </a:lnTo>
                <a:cubicBezTo>
                  <a:pt x="3140" y="14349"/>
                  <a:pt x="3138" y="14348"/>
                  <a:pt x="3133" y="14349"/>
                </a:cubicBezTo>
                <a:cubicBezTo>
                  <a:pt x="3125" y="14349"/>
                  <a:pt x="3124" y="14348"/>
                  <a:pt x="3116" y="14349"/>
                </a:cubicBezTo>
                <a:cubicBezTo>
                  <a:pt x="2868" y="14360"/>
                  <a:pt x="2793" y="14380"/>
                  <a:pt x="2759" y="14468"/>
                </a:cubicBezTo>
                <a:cubicBezTo>
                  <a:pt x="2736" y="14530"/>
                  <a:pt x="2701" y="14568"/>
                  <a:pt x="2679" y="14554"/>
                </a:cubicBezTo>
                <a:cubicBezTo>
                  <a:pt x="2668" y="14547"/>
                  <a:pt x="2641" y="14560"/>
                  <a:pt x="2611" y="14584"/>
                </a:cubicBezTo>
                <a:cubicBezTo>
                  <a:pt x="2610" y="14584"/>
                  <a:pt x="2607" y="14587"/>
                  <a:pt x="2607" y="14588"/>
                </a:cubicBezTo>
                <a:lnTo>
                  <a:pt x="2590" y="14601"/>
                </a:lnTo>
                <a:cubicBezTo>
                  <a:pt x="2562" y="14624"/>
                  <a:pt x="2534" y="14654"/>
                  <a:pt x="2505" y="14690"/>
                </a:cubicBezTo>
                <a:cubicBezTo>
                  <a:pt x="2420" y="14794"/>
                  <a:pt x="2377" y="14831"/>
                  <a:pt x="2297" y="14840"/>
                </a:cubicBezTo>
                <a:cubicBezTo>
                  <a:pt x="2296" y="14840"/>
                  <a:pt x="2293" y="14840"/>
                  <a:pt x="2292" y="14840"/>
                </a:cubicBezTo>
                <a:cubicBezTo>
                  <a:pt x="2291" y="14840"/>
                  <a:pt x="2290" y="14840"/>
                  <a:pt x="2288" y="14840"/>
                </a:cubicBezTo>
                <a:cubicBezTo>
                  <a:pt x="2269" y="14845"/>
                  <a:pt x="2254" y="14841"/>
                  <a:pt x="2237" y="14840"/>
                </a:cubicBezTo>
                <a:cubicBezTo>
                  <a:pt x="2229" y="14841"/>
                  <a:pt x="2220" y="14839"/>
                  <a:pt x="2212" y="14840"/>
                </a:cubicBezTo>
                <a:cubicBezTo>
                  <a:pt x="2209" y="14840"/>
                  <a:pt x="2206" y="14844"/>
                  <a:pt x="2203" y="14844"/>
                </a:cubicBezTo>
                <a:cubicBezTo>
                  <a:pt x="2167" y="14843"/>
                  <a:pt x="2145" y="14840"/>
                  <a:pt x="2118" y="14840"/>
                </a:cubicBezTo>
                <a:cubicBezTo>
                  <a:pt x="2063" y="14843"/>
                  <a:pt x="2014" y="14850"/>
                  <a:pt x="1983" y="14870"/>
                </a:cubicBezTo>
                <a:cubicBezTo>
                  <a:pt x="1955" y="14892"/>
                  <a:pt x="1936" y="14929"/>
                  <a:pt x="1915" y="14994"/>
                </a:cubicBezTo>
                <a:cubicBezTo>
                  <a:pt x="1914" y="15001"/>
                  <a:pt x="1911" y="15007"/>
                  <a:pt x="1910" y="15015"/>
                </a:cubicBezTo>
                <a:cubicBezTo>
                  <a:pt x="1910" y="15048"/>
                  <a:pt x="1859" y="15188"/>
                  <a:pt x="1796" y="15323"/>
                </a:cubicBezTo>
                <a:cubicBezTo>
                  <a:pt x="1680" y="15569"/>
                  <a:pt x="1554" y="15682"/>
                  <a:pt x="1444" y="15639"/>
                </a:cubicBezTo>
                <a:cubicBezTo>
                  <a:pt x="1435" y="15636"/>
                  <a:pt x="1424" y="15642"/>
                  <a:pt x="1414" y="15643"/>
                </a:cubicBezTo>
                <a:cubicBezTo>
                  <a:pt x="1364" y="15667"/>
                  <a:pt x="1310" y="15703"/>
                  <a:pt x="1274" y="15750"/>
                </a:cubicBezTo>
                <a:cubicBezTo>
                  <a:pt x="1273" y="15750"/>
                  <a:pt x="1274" y="15754"/>
                  <a:pt x="1274" y="15754"/>
                </a:cubicBezTo>
                <a:cubicBezTo>
                  <a:pt x="1266" y="15765"/>
                  <a:pt x="1267" y="15771"/>
                  <a:pt x="1261" y="15780"/>
                </a:cubicBezTo>
                <a:cubicBezTo>
                  <a:pt x="1252" y="15801"/>
                  <a:pt x="1240" y="15822"/>
                  <a:pt x="1240" y="15840"/>
                </a:cubicBezTo>
                <a:cubicBezTo>
                  <a:pt x="1240" y="15840"/>
                  <a:pt x="1240" y="15844"/>
                  <a:pt x="1240" y="15844"/>
                </a:cubicBezTo>
                <a:cubicBezTo>
                  <a:pt x="1241" y="15880"/>
                  <a:pt x="1290" y="16012"/>
                  <a:pt x="1350" y="16143"/>
                </a:cubicBezTo>
                <a:cubicBezTo>
                  <a:pt x="1374" y="16194"/>
                  <a:pt x="1397" y="16262"/>
                  <a:pt x="1418" y="16331"/>
                </a:cubicBezTo>
                <a:cubicBezTo>
                  <a:pt x="1452" y="16439"/>
                  <a:pt x="1481" y="16549"/>
                  <a:pt x="1490" y="16634"/>
                </a:cubicBezTo>
                <a:cubicBezTo>
                  <a:pt x="1505" y="16775"/>
                  <a:pt x="1560" y="16969"/>
                  <a:pt x="1613" y="17066"/>
                </a:cubicBezTo>
                <a:cubicBezTo>
                  <a:pt x="1730" y="17279"/>
                  <a:pt x="2076" y="17638"/>
                  <a:pt x="2165" y="17638"/>
                </a:cubicBezTo>
                <a:cubicBezTo>
                  <a:pt x="2255" y="17638"/>
                  <a:pt x="2585" y="17813"/>
                  <a:pt x="2585" y="17861"/>
                </a:cubicBezTo>
                <a:cubicBezTo>
                  <a:pt x="2585" y="17909"/>
                  <a:pt x="2914" y="18409"/>
                  <a:pt x="2993" y="18484"/>
                </a:cubicBezTo>
                <a:cubicBezTo>
                  <a:pt x="3001" y="18494"/>
                  <a:pt x="3008" y="18499"/>
                  <a:pt x="3018" y="18506"/>
                </a:cubicBezTo>
                <a:cubicBezTo>
                  <a:pt x="3054" y="18522"/>
                  <a:pt x="3196" y="18528"/>
                  <a:pt x="3354" y="18514"/>
                </a:cubicBezTo>
                <a:lnTo>
                  <a:pt x="3655" y="18489"/>
                </a:lnTo>
                <a:lnTo>
                  <a:pt x="3748" y="18647"/>
                </a:lnTo>
                <a:cubicBezTo>
                  <a:pt x="3799" y="18734"/>
                  <a:pt x="3874" y="18815"/>
                  <a:pt x="3914" y="18830"/>
                </a:cubicBezTo>
                <a:cubicBezTo>
                  <a:pt x="3953" y="18846"/>
                  <a:pt x="3972" y="18870"/>
                  <a:pt x="3956" y="18886"/>
                </a:cubicBezTo>
                <a:cubicBezTo>
                  <a:pt x="3950" y="18892"/>
                  <a:pt x="3951" y="18904"/>
                  <a:pt x="3952" y="18916"/>
                </a:cubicBezTo>
                <a:cubicBezTo>
                  <a:pt x="3956" y="18933"/>
                  <a:pt x="3968" y="18958"/>
                  <a:pt x="3986" y="18976"/>
                </a:cubicBezTo>
                <a:cubicBezTo>
                  <a:pt x="3995" y="18985"/>
                  <a:pt x="4017" y="19029"/>
                  <a:pt x="4033" y="19057"/>
                </a:cubicBezTo>
                <a:cubicBezTo>
                  <a:pt x="4052" y="19087"/>
                  <a:pt x="4070" y="19115"/>
                  <a:pt x="4084" y="19142"/>
                </a:cubicBezTo>
                <a:cubicBezTo>
                  <a:pt x="4120" y="19217"/>
                  <a:pt x="4186" y="19244"/>
                  <a:pt x="4364" y="19262"/>
                </a:cubicBezTo>
                <a:cubicBezTo>
                  <a:pt x="4634" y="19289"/>
                  <a:pt x="4660" y="19313"/>
                  <a:pt x="4669" y="19493"/>
                </a:cubicBezTo>
                <a:cubicBezTo>
                  <a:pt x="4671" y="19533"/>
                  <a:pt x="4681" y="19569"/>
                  <a:pt x="4695" y="19604"/>
                </a:cubicBezTo>
                <a:cubicBezTo>
                  <a:pt x="4696" y="19606"/>
                  <a:pt x="4698" y="19610"/>
                  <a:pt x="4699" y="19612"/>
                </a:cubicBezTo>
                <a:cubicBezTo>
                  <a:pt x="4710" y="19636"/>
                  <a:pt x="4724" y="19656"/>
                  <a:pt x="4737" y="19676"/>
                </a:cubicBezTo>
                <a:cubicBezTo>
                  <a:pt x="4745" y="19689"/>
                  <a:pt x="4754" y="19704"/>
                  <a:pt x="4763" y="19715"/>
                </a:cubicBezTo>
                <a:cubicBezTo>
                  <a:pt x="4815" y="19769"/>
                  <a:pt x="4884" y="19805"/>
                  <a:pt x="4962" y="19805"/>
                </a:cubicBezTo>
                <a:cubicBezTo>
                  <a:pt x="5076" y="19805"/>
                  <a:pt x="5187" y="19915"/>
                  <a:pt x="5170" y="20005"/>
                </a:cubicBezTo>
                <a:cubicBezTo>
                  <a:pt x="5170" y="20006"/>
                  <a:pt x="5171" y="20009"/>
                  <a:pt x="5170" y="20010"/>
                </a:cubicBezTo>
                <a:cubicBezTo>
                  <a:pt x="5170" y="20011"/>
                  <a:pt x="5171" y="20012"/>
                  <a:pt x="5170" y="20014"/>
                </a:cubicBezTo>
                <a:cubicBezTo>
                  <a:pt x="5147" y="20088"/>
                  <a:pt x="5328" y="20326"/>
                  <a:pt x="5442" y="20373"/>
                </a:cubicBezTo>
                <a:cubicBezTo>
                  <a:pt x="5487" y="20391"/>
                  <a:pt x="5477" y="20390"/>
                  <a:pt x="5518" y="20407"/>
                </a:cubicBezTo>
                <a:cubicBezTo>
                  <a:pt x="5545" y="20416"/>
                  <a:pt x="5575" y="20433"/>
                  <a:pt x="5599" y="20433"/>
                </a:cubicBezTo>
                <a:cubicBezTo>
                  <a:pt x="5628" y="20433"/>
                  <a:pt x="5687" y="20466"/>
                  <a:pt x="5743" y="20505"/>
                </a:cubicBezTo>
                <a:cubicBezTo>
                  <a:pt x="5844" y="20547"/>
                  <a:pt x="5935" y="20583"/>
                  <a:pt x="6002" y="20612"/>
                </a:cubicBezTo>
                <a:cubicBezTo>
                  <a:pt x="6092" y="20651"/>
                  <a:pt x="6291" y="20736"/>
                  <a:pt x="6341" y="20762"/>
                </a:cubicBezTo>
                <a:cubicBezTo>
                  <a:pt x="6379" y="20781"/>
                  <a:pt x="6421" y="20792"/>
                  <a:pt x="6460" y="20804"/>
                </a:cubicBezTo>
                <a:cubicBezTo>
                  <a:pt x="6529" y="20821"/>
                  <a:pt x="6595" y="20834"/>
                  <a:pt x="6656" y="20834"/>
                </a:cubicBezTo>
                <a:cubicBezTo>
                  <a:pt x="6657" y="20834"/>
                  <a:pt x="6662" y="20830"/>
                  <a:pt x="6664" y="20830"/>
                </a:cubicBezTo>
                <a:cubicBezTo>
                  <a:pt x="6686" y="20830"/>
                  <a:pt x="6699" y="20824"/>
                  <a:pt x="6719" y="20821"/>
                </a:cubicBezTo>
                <a:cubicBezTo>
                  <a:pt x="6740" y="20814"/>
                  <a:pt x="6761" y="20806"/>
                  <a:pt x="6770" y="20791"/>
                </a:cubicBezTo>
                <a:cubicBezTo>
                  <a:pt x="6786" y="20766"/>
                  <a:pt x="6817" y="20757"/>
                  <a:pt x="6838" y="20770"/>
                </a:cubicBezTo>
                <a:cubicBezTo>
                  <a:pt x="6859" y="20783"/>
                  <a:pt x="6931" y="20728"/>
                  <a:pt x="6999" y="20642"/>
                </a:cubicBezTo>
                <a:cubicBezTo>
                  <a:pt x="7022" y="20614"/>
                  <a:pt x="7046" y="20580"/>
                  <a:pt x="7067" y="20544"/>
                </a:cubicBezTo>
                <a:cubicBezTo>
                  <a:pt x="7077" y="20527"/>
                  <a:pt x="7083" y="20511"/>
                  <a:pt x="7093" y="20492"/>
                </a:cubicBezTo>
                <a:cubicBezTo>
                  <a:pt x="7178" y="20329"/>
                  <a:pt x="7291" y="20030"/>
                  <a:pt x="7572" y="19241"/>
                </a:cubicBezTo>
                <a:cubicBezTo>
                  <a:pt x="7783" y="18649"/>
                  <a:pt x="8125" y="17765"/>
                  <a:pt x="8256" y="17472"/>
                </a:cubicBezTo>
                <a:cubicBezTo>
                  <a:pt x="8313" y="17343"/>
                  <a:pt x="8357" y="17227"/>
                  <a:pt x="8357" y="17211"/>
                </a:cubicBezTo>
                <a:cubicBezTo>
                  <a:pt x="8357" y="17204"/>
                  <a:pt x="8394" y="17128"/>
                  <a:pt x="8413" y="17083"/>
                </a:cubicBezTo>
                <a:cubicBezTo>
                  <a:pt x="8529" y="16789"/>
                  <a:pt x="8601" y="16540"/>
                  <a:pt x="8616" y="16408"/>
                </a:cubicBezTo>
                <a:cubicBezTo>
                  <a:pt x="8617" y="16343"/>
                  <a:pt x="8588" y="16331"/>
                  <a:pt x="8493" y="16310"/>
                </a:cubicBezTo>
                <a:cubicBezTo>
                  <a:pt x="8404" y="16290"/>
                  <a:pt x="8335" y="16238"/>
                  <a:pt x="8302" y="16164"/>
                </a:cubicBezTo>
                <a:cubicBezTo>
                  <a:pt x="8257" y="16065"/>
                  <a:pt x="8260" y="16040"/>
                  <a:pt x="8336" y="15998"/>
                </a:cubicBezTo>
                <a:cubicBezTo>
                  <a:pt x="8400" y="15962"/>
                  <a:pt x="8500" y="15873"/>
                  <a:pt x="8595" y="15771"/>
                </a:cubicBezTo>
                <a:cubicBezTo>
                  <a:pt x="8671" y="15686"/>
                  <a:pt x="8744" y="15599"/>
                  <a:pt x="8807" y="15502"/>
                </a:cubicBezTo>
                <a:cubicBezTo>
                  <a:pt x="8812" y="15495"/>
                  <a:pt x="8820" y="15488"/>
                  <a:pt x="8824" y="15481"/>
                </a:cubicBezTo>
                <a:cubicBezTo>
                  <a:pt x="8868" y="15412"/>
                  <a:pt x="8897" y="15336"/>
                  <a:pt x="8935" y="15263"/>
                </a:cubicBezTo>
                <a:cubicBezTo>
                  <a:pt x="8983" y="15163"/>
                  <a:pt x="9028" y="15068"/>
                  <a:pt x="9062" y="14981"/>
                </a:cubicBezTo>
                <a:cubicBezTo>
                  <a:pt x="9099" y="14879"/>
                  <a:pt x="9137" y="14778"/>
                  <a:pt x="9160" y="14673"/>
                </a:cubicBezTo>
                <a:cubicBezTo>
                  <a:pt x="9163" y="14660"/>
                  <a:pt x="9165" y="14644"/>
                  <a:pt x="9168" y="14631"/>
                </a:cubicBezTo>
                <a:cubicBezTo>
                  <a:pt x="9180" y="14570"/>
                  <a:pt x="9191" y="14512"/>
                  <a:pt x="9198" y="14451"/>
                </a:cubicBezTo>
                <a:cubicBezTo>
                  <a:pt x="9205" y="14378"/>
                  <a:pt x="9210" y="14304"/>
                  <a:pt x="9211" y="14225"/>
                </a:cubicBezTo>
                <a:cubicBezTo>
                  <a:pt x="9211" y="14204"/>
                  <a:pt x="9214" y="14196"/>
                  <a:pt x="9215" y="14178"/>
                </a:cubicBezTo>
                <a:cubicBezTo>
                  <a:pt x="9213" y="14007"/>
                  <a:pt x="9225" y="13936"/>
                  <a:pt x="9274" y="13917"/>
                </a:cubicBezTo>
                <a:cubicBezTo>
                  <a:pt x="9279" y="13915"/>
                  <a:pt x="9283" y="13911"/>
                  <a:pt x="9287" y="13909"/>
                </a:cubicBezTo>
                <a:cubicBezTo>
                  <a:pt x="9319" y="13889"/>
                  <a:pt x="9342" y="13836"/>
                  <a:pt x="9342" y="13785"/>
                </a:cubicBezTo>
                <a:cubicBezTo>
                  <a:pt x="9342" y="13728"/>
                  <a:pt x="9383" y="13656"/>
                  <a:pt x="9431" y="13622"/>
                </a:cubicBezTo>
                <a:cubicBezTo>
                  <a:pt x="9459" y="13603"/>
                  <a:pt x="9485" y="13577"/>
                  <a:pt x="9503" y="13545"/>
                </a:cubicBezTo>
                <a:cubicBezTo>
                  <a:pt x="9508" y="13537"/>
                  <a:pt x="9508" y="13525"/>
                  <a:pt x="9512" y="13515"/>
                </a:cubicBezTo>
                <a:cubicBezTo>
                  <a:pt x="9536" y="13452"/>
                  <a:pt x="9548" y="13387"/>
                  <a:pt x="9537" y="13336"/>
                </a:cubicBezTo>
                <a:cubicBezTo>
                  <a:pt x="9531" y="13306"/>
                  <a:pt x="9515" y="13281"/>
                  <a:pt x="9495" y="13263"/>
                </a:cubicBezTo>
                <a:cubicBezTo>
                  <a:pt x="9482" y="13253"/>
                  <a:pt x="9473" y="13241"/>
                  <a:pt x="9469" y="13229"/>
                </a:cubicBezTo>
                <a:cubicBezTo>
                  <a:pt x="9467" y="13222"/>
                  <a:pt x="9472" y="13212"/>
                  <a:pt x="9474" y="13204"/>
                </a:cubicBezTo>
                <a:cubicBezTo>
                  <a:pt x="9475" y="13197"/>
                  <a:pt x="9474" y="13194"/>
                  <a:pt x="9478" y="13186"/>
                </a:cubicBezTo>
                <a:cubicBezTo>
                  <a:pt x="9494" y="13151"/>
                  <a:pt x="9536" y="13101"/>
                  <a:pt x="9609" y="13020"/>
                </a:cubicBezTo>
                <a:cubicBezTo>
                  <a:pt x="9687" y="12935"/>
                  <a:pt x="9764" y="12819"/>
                  <a:pt x="9822" y="12725"/>
                </a:cubicBezTo>
                <a:cubicBezTo>
                  <a:pt x="9865" y="12651"/>
                  <a:pt x="9900" y="12579"/>
                  <a:pt x="9928" y="12507"/>
                </a:cubicBezTo>
                <a:cubicBezTo>
                  <a:pt x="9928" y="12507"/>
                  <a:pt x="9928" y="12503"/>
                  <a:pt x="9928" y="12503"/>
                </a:cubicBezTo>
                <a:cubicBezTo>
                  <a:pt x="9945" y="12444"/>
                  <a:pt x="9960" y="12383"/>
                  <a:pt x="9970" y="12315"/>
                </a:cubicBezTo>
                <a:cubicBezTo>
                  <a:pt x="9975" y="12282"/>
                  <a:pt x="9972" y="12275"/>
                  <a:pt x="9974" y="12251"/>
                </a:cubicBezTo>
                <a:cubicBezTo>
                  <a:pt x="9978" y="12169"/>
                  <a:pt x="9972" y="12104"/>
                  <a:pt x="9949" y="12067"/>
                </a:cubicBezTo>
                <a:cubicBezTo>
                  <a:pt x="9939" y="12059"/>
                  <a:pt x="9926" y="12049"/>
                  <a:pt x="9911" y="12041"/>
                </a:cubicBezTo>
                <a:cubicBezTo>
                  <a:pt x="9834" y="12000"/>
                  <a:pt x="9831" y="11986"/>
                  <a:pt x="9885" y="11943"/>
                </a:cubicBezTo>
                <a:cubicBezTo>
                  <a:pt x="9921" y="11915"/>
                  <a:pt x="9986" y="11845"/>
                  <a:pt x="10034" y="11789"/>
                </a:cubicBezTo>
                <a:cubicBezTo>
                  <a:pt x="10055" y="11764"/>
                  <a:pt x="10071" y="11746"/>
                  <a:pt x="10081" y="11730"/>
                </a:cubicBezTo>
                <a:cubicBezTo>
                  <a:pt x="10107" y="11684"/>
                  <a:pt x="10077" y="11644"/>
                  <a:pt x="9987" y="11550"/>
                </a:cubicBezTo>
                <a:lnTo>
                  <a:pt x="9945" y="11507"/>
                </a:lnTo>
                <a:lnTo>
                  <a:pt x="9936" y="11499"/>
                </a:lnTo>
                <a:cubicBezTo>
                  <a:pt x="9865" y="11430"/>
                  <a:pt x="9796" y="11375"/>
                  <a:pt x="9775" y="11375"/>
                </a:cubicBezTo>
                <a:cubicBezTo>
                  <a:pt x="9751" y="11375"/>
                  <a:pt x="9616" y="11477"/>
                  <a:pt x="9474" y="11601"/>
                </a:cubicBezTo>
                <a:cubicBezTo>
                  <a:pt x="9433" y="11637"/>
                  <a:pt x="9391" y="11659"/>
                  <a:pt x="9351" y="11691"/>
                </a:cubicBezTo>
                <a:cubicBezTo>
                  <a:pt x="9312" y="11723"/>
                  <a:pt x="9280" y="11745"/>
                  <a:pt x="9244" y="11772"/>
                </a:cubicBezTo>
                <a:cubicBezTo>
                  <a:pt x="9194" y="11811"/>
                  <a:pt x="9139" y="11856"/>
                  <a:pt x="9092" y="11888"/>
                </a:cubicBezTo>
                <a:cubicBezTo>
                  <a:pt x="9088" y="11890"/>
                  <a:pt x="9086" y="11894"/>
                  <a:pt x="9083" y="11896"/>
                </a:cubicBezTo>
                <a:cubicBezTo>
                  <a:pt x="9081" y="11898"/>
                  <a:pt x="9081" y="11899"/>
                  <a:pt x="9079" y="11900"/>
                </a:cubicBezTo>
                <a:cubicBezTo>
                  <a:pt x="9040" y="11926"/>
                  <a:pt x="8990" y="11961"/>
                  <a:pt x="8964" y="11973"/>
                </a:cubicBezTo>
                <a:cubicBezTo>
                  <a:pt x="8866" y="12020"/>
                  <a:pt x="8737" y="12084"/>
                  <a:pt x="8676" y="12118"/>
                </a:cubicBezTo>
                <a:cubicBezTo>
                  <a:pt x="8617" y="12151"/>
                  <a:pt x="8465" y="12191"/>
                  <a:pt x="8332" y="12208"/>
                </a:cubicBezTo>
                <a:cubicBezTo>
                  <a:pt x="8322" y="12211"/>
                  <a:pt x="8312" y="12214"/>
                  <a:pt x="8302" y="12217"/>
                </a:cubicBezTo>
                <a:cubicBezTo>
                  <a:pt x="8302" y="12217"/>
                  <a:pt x="8299" y="12217"/>
                  <a:pt x="8298" y="12217"/>
                </a:cubicBezTo>
                <a:cubicBezTo>
                  <a:pt x="8291" y="12218"/>
                  <a:pt x="8279" y="12222"/>
                  <a:pt x="8273" y="12221"/>
                </a:cubicBezTo>
                <a:cubicBezTo>
                  <a:pt x="8137" y="12251"/>
                  <a:pt x="8010" y="12297"/>
                  <a:pt x="7971" y="12332"/>
                </a:cubicBezTo>
                <a:cubicBezTo>
                  <a:pt x="7914" y="12384"/>
                  <a:pt x="7843" y="12399"/>
                  <a:pt x="7755" y="12383"/>
                </a:cubicBezTo>
                <a:cubicBezTo>
                  <a:pt x="7729" y="12379"/>
                  <a:pt x="7715" y="12376"/>
                  <a:pt x="7695" y="12370"/>
                </a:cubicBezTo>
                <a:cubicBezTo>
                  <a:pt x="7671" y="12367"/>
                  <a:pt x="7654" y="12361"/>
                  <a:pt x="7636" y="12353"/>
                </a:cubicBezTo>
                <a:cubicBezTo>
                  <a:pt x="7633" y="12352"/>
                  <a:pt x="7630" y="12350"/>
                  <a:pt x="7627" y="12349"/>
                </a:cubicBezTo>
                <a:cubicBezTo>
                  <a:pt x="7616" y="12344"/>
                  <a:pt x="7601" y="12339"/>
                  <a:pt x="7593" y="12332"/>
                </a:cubicBezTo>
                <a:cubicBezTo>
                  <a:pt x="7578" y="12316"/>
                  <a:pt x="7588" y="12294"/>
                  <a:pt x="7627" y="12264"/>
                </a:cubicBezTo>
                <a:cubicBezTo>
                  <a:pt x="7658" y="12236"/>
                  <a:pt x="7705" y="12205"/>
                  <a:pt x="7784" y="12165"/>
                </a:cubicBezTo>
                <a:cubicBezTo>
                  <a:pt x="7916" y="12099"/>
                  <a:pt x="8075" y="11996"/>
                  <a:pt x="8137" y="11939"/>
                </a:cubicBezTo>
                <a:cubicBezTo>
                  <a:pt x="8218" y="11864"/>
                  <a:pt x="8296" y="11839"/>
                  <a:pt x="8421" y="11845"/>
                </a:cubicBezTo>
                <a:cubicBezTo>
                  <a:pt x="8557" y="11851"/>
                  <a:pt x="8606" y="11832"/>
                  <a:pt x="8659" y="11751"/>
                </a:cubicBezTo>
                <a:cubicBezTo>
                  <a:pt x="8677" y="11723"/>
                  <a:pt x="8714" y="11693"/>
                  <a:pt x="8756" y="11665"/>
                </a:cubicBezTo>
                <a:cubicBezTo>
                  <a:pt x="8802" y="11636"/>
                  <a:pt x="8854" y="11608"/>
                  <a:pt x="8905" y="11593"/>
                </a:cubicBezTo>
                <a:cubicBezTo>
                  <a:pt x="9006" y="11562"/>
                  <a:pt x="9156" y="11465"/>
                  <a:pt x="9249" y="11366"/>
                </a:cubicBezTo>
                <a:cubicBezTo>
                  <a:pt x="9290" y="11323"/>
                  <a:pt x="9316" y="11305"/>
                  <a:pt x="9346" y="11281"/>
                </a:cubicBezTo>
                <a:cubicBezTo>
                  <a:pt x="9347" y="11280"/>
                  <a:pt x="9346" y="11277"/>
                  <a:pt x="9346" y="11277"/>
                </a:cubicBezTo>
                <a:cubicBezTo>
                  <a:pt x="9383" y="11235"/>
                  <a:pt x="9421" y="11203"/>
                  <a:pt x="9469" y="11204"/>
                </a:cubicBezTo>
                <a:cubicBezTo>
                  <a:pt x="9472" y="11204"/>
                  <a:pt x="9479" y="11204"/>
                  <a:pt x="9482" y="11204"/>
                </a:cubicBezTo>
                <a:cubicBezTo>
                  <a:pt x="9489" y="11203"/>
                  <a:pt x="9496" y="11204"/>
                  <a:pt x="9503" y="11204"/>
                </a:cubicBezTo>
                <a:cubicBezTo>
                  <a:pt x="9518" y="11203"/>
                  <a:pt x="9530" y="11202"/>
                  <a:pt x="9546" y="11204"/>
                </a:cubicBezTo>
                <a:cubicBezTo>
                  <a:pt x="9597" y="11209"/>
                  <a:pt x="9629" y="11206"/>
                  <a:pt x="9652" y="11195"/>
                </a:cubicBezTo>
                <a:cubicBezTo>
                  <a:pt x="9655" y="11194"/>
                  <a:pt x="9658" y="11189"/>
                  <a:pt x="9660" y="11187"/>
                </a:cubicBezTo>
                <a:cubicBezTo>
                  <a:pt x="9679" y="11175"/>
                  <a:pt x="9689" y="11159"/>
                  <a:pt x="9694" y="11127"/>
                </a:cubicBezTo>
                <a:cubicBezTo>
                  <a:pt x="9697" y="11111"/>
                  <a:pt x="9704" y="11101"/>
                  <a:pt x="9707" y="11089"/>
                </a:cubicBezTo>
                <a:cubicBezTo>
                  <a:pt x="9707" y="11088"/>
                  <a:pt x="9707" y="11085"/>
                  <a:pt x="9707" y="11084"/>
                </a:cubicBezTo>
                <a:cubicBezTo>
                  <a:pt x="9713" y="11020"/>
                  <a:pt x="9733" y="10996"/>
                  <a:pt x="9775" y="11007"/>
                </a:cubicBezTo>
                <a:cubicBezTo>
                  <a:pt x="9783" y="11008"/>
                  <a:pt x="9786" y="11004"/>
                  <a:pt x="9796" y="11007"/>
                </a:cubicBezTo>
                <a:cubicBezTo>
                  <a:pt x="9829" y="11011"/>
                  <a:pt x="9868" y="11021"/>
                  <a:pt x="9924" y="11063"/>
                </a:cubicBezTo>
                <a:lnTo>
                  <a:pt x="9941" y="11076"/>
                </a:lnTo>
                <a:cubicBezTo>
                  <a:pt x="9979" y="11098"/>
                  <a:pt x="10005" y="11108"/>
                  <a:pt x="10030" y="11119"/>
                </a:cubicBezTo>
                <a:cubicBezTo>
                  <a:pt x="10044" y="11124"/>
                  <a:pt x="10060" y="11130"/>
                  <a:pt x="10072" y="11131"/>
                </a:cubicBezTo>
                <a:cubicBezTo>
                  <a:pt x="10083" y="11131"/>
                  <a:pt x="10093" y="11132"/>
                  <a:pt x="10102" y="11127"/>
                </a:cubicBezTo>
                <a:lnTo>
                  <a:pt x="10153" y="11059"/>
                </a:lnTo>
                <a:cubicBezTo>
                  <a:pt x="10170" y="11036"/>
                  <a:pt x="10181" y="11008"/>
                  <a:pt x="10195" y="10982"/>
                </a:cubicBezTo>
                <a:cubicBezTo>
                  <a:pt x="10216" y="10932"/>
                  <a:pt x="10238" y="10878"/>
                  <a:pt x="10238" y="10845"/>
                </a:cubicBezTo>
                <a:cubicBezTo>
                  <a:pt x="10238" y="10812"/>
                  <a:pt x="10275" y="10772"/>
                  <a:pt x="10318" y="10755"/>
                </a:cubicBezTo>
                <a:cubicBezTo>
                  <a:pt x="10361" y="10739"/>
                  <a:pt x="10428" y="10684"/>
                  <a:pt x="10467" y="10636"/>
                </a:cubicBezTo>
                <a:cubicBezTo>
                  <a:pt x="10476" y="10625"/>
                  <a:pt x="10487" y="10623"/>
                  <a:pt x="10496" y="10614"/>
                </a:cubicBezTo>
                <a:cubicBezTo>
                  <a:pt x="10508" y="10602"/>
                  <a:pt x="10516" y="10595"/>
                  <a:pt x="10526" y="10589"/>
                </a:cubicBezTo>
                <a:cubicBezTo>
                  <a:pt x="10542" y="10579"/>
                  <a:pt x="10558" y="10574"/>
                  <a:pt x="10569" y="10580"/>
                </a:cubicBezTo>
                <a:cubicBezTo>
                  <a:pt x="10571" y="10580"/>
                  <a:pt x="10574" y="10585"/>
                  <a:pt x="10577" y="10584"/>
                </a:cubicBezTo>
                <a:cubicBezTo>
                  <a:pt x="10583" y="10585"/>
                  <a:pt x="10585" y="10587"/>
                  <a:pt x="10590" y="10589"/>
                </a:cubicBezTo>
                <a:cubicBezTo>
                  <a:pt x="10591" y="10589"/>
                  <a:pt x="10597" y="10584"/>
                  <a:pt x="10598" y="10584"/>
                </a:cubicBezTo>
                <a:cubicBezTo>
                  <a:pt x="10600" y="10586"/>
                  <a:pt x="10601" y="10591"/>
                  <a:pt x="10603" y="10593"/>
                </a:cubicBezTo>
                <a:cubicBezTo>
                  <a:pt x="10648" y="10605"/>
                  <a:pt x="10687" y="10641"/>
                  <a:pt x="10687" y="10717"/>
                </a:cubicBezTo>
                <a:cubicBezTo>
                  <a:pt x="10687" y="10852"/>
                  <a:pt x="10796" y="10969"/>
                  <a:pt x="10921" y="10969"/>
                </a:cubicBezTo>
                <a:cubicBezTo>
                  <a:pt x="10972" y="10969"/>
                  <a:pt x="11100" y="10928"/>
                  <a:pt x="11205" y="10875"/>
                </a:cubicBezTo>
                <a:cubicBezTo>
                  <a:pt x="11217" y="10869"/>
                  <a:pt x="11228" y="10867"/>
                  <a:pt x="11239" y="10862"/>
                </a:cubicBezTo>
                <a:cubicBezTo>
                  <a:pt x="11244" y="10860"/>
                  <a:pt x="11247" y="10856"/>
                  <a:pt x="11252" y="10854"/>
                </a:cubicBezTo>
                <a:cubicBezTo>
                  <a:pt x="11321" y="10813"/>
                  <a:pt x="11372" y="10803"/>
                  <a:pt x="11417" y="10807"/>
                </a:cubicBezTo>
                <a:cubicBezTo>
                  <a:pt x="11430" y="10806"/>
                  <a:pt x="11453" y="10800"/>
                  <a:pt x="11460" y="10802"/>
                </a:cubicBezTo>
                <a:cubicBezTo>
                  <a:pt x="11462" y="10803"/>
                  <a:pt x="11466" y="10810"/>
                  <a:pt x="11468" y="10811"/>
                </a:cubicBezTo>
                <a:cubicBezTo>
                  <a:pt x="11482" y="10813"/>
                  <a:pt x="11490" y="10818"/>
                  <a:pt x="11498" y="10828"/>
                </a:cubicBezTo>
                <a:cubicBezTo>
                  <a:pt x="11525" y="10835"/>
                  <a:pt x="11537" y="10860"/>
                  <a:pt x="11528" y="10892"/>
                </a:cubicBezTo>
                <a:cubicBezTo>
                  <a:pt x="11536" y="10910"/>
                  <a:pt x="11543" y="10925"/>
                  <a:pt x="11549" y="10948"/>
                </a:cubicBezTo>
                <a:cubicBezTo>
                  <a:pt x="11560" y="10975"/>
                  <a:pt x="11575" y="11003"/>
                  <a:pt x="11583" y="11033"/>
                </a:cubicBezTo>
                <a:cubicBezTo>
                  <a:pt x="11599" y="11091"/>
                  <a:pt x="11610" y="11133"/>
                  <a:pt x="11625" y="11170"/>
                </a:cubicBezTo>
                <a:cubicBezTo>
                  <a:pt x="11644" y="11205"/>
                  <a:pt x="11664" y="11240"/>
                  <a:pt x="11689" y="11268"/>
                </a:cubicBezTo>
                <a:cubicBezTo>
                  <a:pt x="11690" y="11269"/>
                  <a:pt x="11693" y="11267"/>
                  <a:pt x="11693" y="11268"/>
                </a:cubicBezTo>
                <a:cubicBezTo>
                  <a:pt x="11743" y="11314"/>
                  <a:pt x="11816" y="11346"/>
                  <a:pt x="11952" y="11392"/>
                </a:cubicBezTo>
                <a:cubicBezTo>
                  <a:pt x="12069" y="11431"/>
                  <a:pt x="12202" y="11484"/>
                  <a:pt x="12245" y="11507"/>
                </a:cubicBezTo>
                <a:cubicBezTo>
                  <a:pt x="12336" y="11556"/>
                  <a:pt x="12475" y="11609"/>
                  <a:pt x="12559" y="11627"/>
                </a:cubicBezTo>
                <a:cubicBezTo>
                  <a:pt x="12672" y="11650"/>
                  <a:pt x="12847" y="11790"/>
                  <a:pt x="12869" y="11875"/>
                </a:cubicBezTo>
                <a:cubicBezTo>
                  <a:pt x="12881" y="11922"/>
                  <a:pt x="12913" y="11960"/>
                  <a:pt x="12937" y="11960"/>
                </a:cubicBezTo>
                <a:cubicBezTo>
                  <a:pt x="12961" y="11960"/>
                  <a:pt x="13033" y="11999"/>
                  <a:pt x="13098" y="12046"/>
                </a:cubicBezTo>
                <a:cubicBezTo>
                  <a:pt x="13164" y="12092"/>
                  <a:pt x="13296" y="12157"/>
                  <a:pt x="13391" y="12191"/>
                </a:cubicBezTo>
                <a:cubicBezTo>
                  <a:pt x="13486" y="12225"/>
                  <a:pt x="13597" y="12295"/>
                  <a:pt x="13637" y="12345"/>
                </a:cubicBezTo>
                <a:cubicBezTo>
                  <a:pt x="13690" y="12410"/>
                  <a:pt x="13877" y="12562"/>
                  <a:pt x="14049" y="12691"/>
                </a:cubicBezTo>
                <a:cubicBezTo>
                  <a:pt x="14067" y="12696"/>
                  <a:pt x="14082" y="12704"/>
                  <a:pt x="14096" y="12721"/>
                </a:cubicBezTo>
                <a:cubicBezTo>
                  <a:pt x="14181" y="12782"/>
                  <a:pt x="14287" y="12862"/>
                  <a:pt x="14304" y="12862"/>
                </a:cubicBezTo>
                <a:cubicBezTo>
                  <a:pt x="14323" y="12862"/>
                  <a:pt x="14409" y="12921"/>
                  <a:pt x="14495" y="12994"/>
                </a:cubicBezTo>
                <a:cubicBezTo>
                  <a:pt x="14529" y="13024"/>
                  <a:pt x="14565" y="13053"/>
                  <a:pt x="14601" y="13075"/>
                </a:cubicBezTo>
                <a:cubicBezTo>
                  <a:pt x="14619" y="13086"/>
                  <a:pt x="14633" y="13091"/>
                  <a:pt x="14652" y="13101"/>
                </a:cubicBezTo>
                <a:cubicBezTo>
                  <a:pt x="14679" y="13115"/>
                  <a:pt x="14709" y="13131"/>
                  <a:pt x="14724" y="13131"/>
                </a:cubicBezTo>
                <a:cubicBezTo>
                  <a:pt x="14764" y="13132"/>
                  <a:pt x="14820" y="13162"/>
                  <a:pt x="14851" y="13199"/>
                </a:cubicBezTo>
                <a:cubicBezTo>
                  <a:pt x="14862" y="13212"/>
                  <a:pt x="14879" y="13223"/>
                  <a:pt x="14893" y="13233"/>
                </a:cubicBezTo>
                <a:cubicBezTo>
                  <a:pt x="14905" y="13240"/>
                  <a:pt x="14919" y="13248"/>
                  <a:pt x="14932" y="13255"/>
                </a:cubicBezTo>
                <a:cubicBezTo>
                  <a:pt x="14945" y="13260"/>
                  <a:pt x="14959" y="13268"/>
                  <a:pt x="14970" y="13268"/>
                </a:cubicBezTo>
                <a:cubicBezTo>
                  <a:pt x="15005" y="13268"/>
                  <a:pt x="15099" y="13315"/>
                  <a:pt x="15178" y="13374"/>
                </a:cubicBezTo>
                <a:cubicBezTo>
                  <a:pt x="15256" y="13434"/>
                  <a:pt x="15371" y="13497"/>
                  <a:pt x="15432" y="13515"/>
                </a:cubicBezTo>
                <a:cubicBezTo>
                  <a:pt x="15494" y="13534"/>
                  <a:pt x="15624" y="13607"/>
                  <a:pt x="15721" y="13678"/>
                </a:cubicBezTo>
                <a:cubicBezTo>
                  <a:pt x="15818" y="13749"/>
                  <a:pt x="15933" y="13810"/>
                  <a:pt x="15976" y="13810"/>
                </a:cubicBezTo>
                <a:cubicBezTo>
                  <a:pt x="16019" y="13810"/>
                  <a:pt x="16064" y="13826"/>
                  <a:pt x="16078" y="13849"/>
                </a:cubicBezTo>
                <a:cubicBezTo>
                  <a:pt x="16092" y="13871"/>
                  <a:pt x="16198" y="13932"/>
                  <a:pt x="16315" y="13985"/>
                </a:cubicBezTo>
                <a:cubicBezTo>
                  <a:pt x="16432" y="14039"/>
                  <a:pt x="16558" y="14104"/>
                  <a:pt x="16595" y="14126"/>
                </a:cubicBezTo>
                <a:cubicBezTo>
                  <a:pt x="16632" y="14149"/>
                  <a:pt x="16743" y="14210"/>
                  <a:pt x="16842" y="14263"/>
                </a:cubicBezTo>
                <a:cubicBezTo>
                  <a:pt x="16940" y="14317"/>
                  <a:pt x="17084" y="14410"/>
                  <a:pt x="17160" y="14468"/>
                </a:cubicBezTo>
                <a:cubicBezTo>
                  <a:pt x="17181" y="14485"/>
                  <a:pt x="17208" y="14497"/>
                  <a:pt x="17232" y="14511"/>
                </a:cubicBezTo>
                <a:cubicBezTo>
                  <a:pt x="17237" y="14514"/>
                  <a:pt x="17244" y="14517"/>
                  <a:pt x="17249" y="14519"/>
                </a:cubicBezTo>
                <a:cubicBezTo>
                  <a:pt x="17302" y="14546"/>
                  <a:pt x="17331" y="14561"/>
                  <a:pt x="17355" y="14566"/>
                </a:cubicBezTo>
                <a:cubicBezTo>
                  <a:pt x="17365" y="14569"/>
                  <a:pt x="17381" y="14575"/>
                  <a:pt x="17389" y="14575"/>
                </a:cubicBezTo>
                <a:cubicBezTo>
                  <a:pt x="17438" y="14575"/>
                  <a:pt x="17566" y="14636"/>
                  <a:pt x="17669" y="14712"/>
                </a:cubicBezTo>
                <a:cubicBezTo>
                  <a:pt x="17773" y="14787"/>
                  <a:pt x="17899" y="14867"/>
                  <a:pt x="17954" y="14891"/>
                </a:cubicBezTo>
                <a:cubicBezTo>
                  <a:pt x="17955" y="14892"/>
                  <a:pt x="17957" y="14895"/>
                  <a:pt x="17958" y="14895"/>
                </a:cubicBezTo>
                <a:cubicBezTo>
                  <a:pt x="17999" y="14902"/>
                  <a:pt x="18046" y="14927"/>
                  <a:pt x="18072" y="14960"/>
                </a:cubicBezTo>
                <a:cubicBezTo>
                  <a:pt x="18076" y="14964"/>
                  <a:pt x="18085" y="14964"/>
                  <a:pt x="18089" y="14968"/>
                </a:cubicBezTo>
                <a:cubicBezTo>
                  <a:pt x="18118" y="14985"/>
                  <a:pt x="18142" y="14999"/>
                  <a:pt x="18166" y="15015"/>
                </a:cubicBezTo>
                <a:cubicBezTo>
                  <a:pt x="18170" y="15018"/>
                  <a:pt x="18174" y="15016"/>
                  <a:pt x="18178" y="15019"/>
                </a:cubicBezTo>
                <a:cubicBezTo>
                  <a:pt x="18183" y="15020"/>
                  <a:pt x="18187" y="15024"/>
                  <a:pt x="18191" y="15024"/>
                </a:cubicBezTo>
                <a:cubicBezTo>
                  <a:pt x="18219" y="15024"/>
                  <a:pt x="18258" y="15055"/>
                  <a:pt x="18289" y="15092"/>
                </a:cubicBezTo>
                <a:cubicBezTo>
                  <a:pt x="18770" y="15417"/>
                  <a:pt x="18942" y="15522"/>
                  <a:pt x="19074" y="15536"/>
                </a:cubicBezTo>
                <a:cubicBezTo>
                  <a:pt x="19164" y="15546"/>
                  <a:pt x="19254" y="15535"/>
                  <a:pt x="19269" y="15511"/>
                </a:cubicBezTo>
                <a:cubicBezTo>
                  <a:pt x="19285" y="15486"/>
                  <a:pt x="19381" y="15479"/>
                  <a:pt x="19490" y="15494"/>
                </a:cubicBezTo>
                <a:cubicBezTo>
                  <a:pt x="19608" y="15510"/>
                  <a:pt x="19692" y="15502"/>
                  <a:pt x="19711" y="15472"/>
                </a:cubicBezTo>
                <a:cubicBezTo>
                  <a:pt x="19727" y="15446"/>
                  <a:pt x="19796" y="15433"/>
                  <a:pt x="19863" y="15447"/>
                </a:cubicBezTo>
                <a:cubicBezTo>
                  <a:pt x="19956" y="15465"/>
                  <a:pt x="20015" y="15444"/>
                  <a:pt x="20093" y="15361"/>
                </a:cubicBezTo>
                <a:cubicBezTo>
                  <a:pt x="20098" y="15355"/>
                  <a:pt x="20104" y="15354"/>
                  <a:pt x="20110" y="15348"/>
                </a:cubicBezTo>
                <a:cubicBezTo>
                  <a:pt x="20136" y="15322"/>
                  <a:pt x="20162" y="15297"/>
                  <a:pt x="20186" y="15280"/>
                </a:cubicBezTo>
                <a:cubicBezTo>
                  <a:pt x="20187" y="15279"/>
                  <a:pt x="20189" y="15276"/>
                  <a:pt x="20190" y="15276"/>
                </a:cubicBezTo>
                <a:cubicBezTo>
                  <a:pt x="20206" y="15261"/>
                  <a:pt x="20220" y="15250"/>
                  <a:pt x="20228" y="15250"/>
                </a:cubicBezTo>
                <a:cubicBezTo>
                  <a:pt x="20244" y="15250"/>
                  <a:pt x="20282" y="15220"/>
                  <a:pt x="20313" y="15195"/>
                </a:cubicBezTo>
                <a:cubicBezTo>
                  <a:pt x="20314" y="15194"/>
                  <a:pt x="20313" y="15191"/>
                  <a:pt x="20313" y="15190"/>
                </a:cubicBezTo>
                <a:cubicBezTo>
                  <a:pt x="20408" y="15089"/>
                  <a:pt x="20554" y="14887"/>
                  <a:pt x="20530" y="14874"/>
                </a:cubicBezTo>
                <a:cubicBezTo>
                  <a:pt x="20501" y="14859"/>
                  <a:pt x="20491" y="14852"/>
                  <a:pt x="20470" y="14840"/>
                </a:cubicBezTo>
                <a:cubicBezTo>
                  <a:pt x="20396" y="14829"/>
                  <a:pt x="20347" y="14781"/>
                  <a:pt x="20343" y="14720"/>
                </a:cubicBezTo>
                <a:cubicBezTo>
                  <a:pt x="20341" y="14713"/>
                  <a:pt x="20331" y="14706"/>
                  <a:pt x="20330" y="14699"/>
                </a:cubicBezTo>
                <a:cubicBezTo>
                  <a:pt x="20324" y="14658"/>
                  <a:pt x="20351" y="14600"/>
                  <a:pt x="20385" y="14571"/>
                </a:cubicBezTo>
                <a:cubicBezTo>
                  <a:pt x="20420" y="14542"/>
                  <a:pt x="20449" y="14495"/>
                  <a:pt x="20449" y="14464"/>
                </a:cubicBezTo>
                <a:cubicBezTo>
                  <a:pt x="20449" y="14433"/>
                  <a:pt x="20476" y="14379"/>
                  <a:pt x="20513" y="14349"/>
                </a:cubicBezTo>
                <a:cubicBezTo>
                  <a:pt x="20515" y="14347"/>
                  <a:pt x="20519" y="14342"/>
                  <a:pt x="20521" y="14340"/>
                </a:cubicBezTo>
                <a:cubicBezTo>
                  <a:pt x="20547" y="14283"/>
                  <a:pt x="20565" y="14235"/>
                  <a:pt x="20576" y="14190"/>
                </a:cubicBezTo>
                <a:cubicBezTo>
                  <a:pt x="20577" y="14188"/>
                  <a:pt x="20576" y="14184"/>
                  <a:pt x="20576" y="14182"/>
                </a:cubicBezTo>
                <a:cubicBezTo>
                  <a:pt x="20578" y="14166"/>
                  <a:pt x="20574" y="14156"/>
                  <a:pt x="20572" y="14143"/>
                </a:cubicBezTo>
                <a:cubicBezTo>
                  <a:pt x="20569" y="14124"/>
                  <a:pt x="20561" y="14112"/>
                  <a:pt x="20551" y="14101"/>
                </a:cubicBezTo>
                <a:cubicBezTo>
                  <a:pt x="20540" y="14091"/>
                  <a:pt x="20531" y="14079"/>
                  <a:pt x="20513" y="14079"/>
                </a:cubicBezTo>
                <a:cubicBezTo>
                  <a:pt x="20475" y="14079"/>
                  <a:pt x="20430" y="14042"/>
                  <a:pt x="20415" y="13998"/>
                </a:cubicBezTo>
                <a:cubicBezTo>
                  <a:pt x="20396" y="13978"/>
                  <a:pt x="20378" y="13963"/>
                  <a:pt x="20360" y="13938"/>
                </a:cubicBezTo>
                <a:lnTo>
                  <a:pt x="20254" y="13793"/>
                </a:lnTo>
                <a:lnTo>
                  <a:pt x="20385" y="13686"/>
                </a:lnTo>
                <a:cubicBezTo>
                  <a:pt x="20408" y="13668"/>
                  <a:pt x="20434" y="13658"/>
                  <a:pt x="20462" y="13639"/>
                </a:cubicBezTo>
                <a:cubicBezTo>
                  <a:pt x="20464" y="13638"/>
                  <a:pt x="20464" y="13636"/>
                  <a:pt x="20466" y="13635"/>
                </a:cubicBezTo>
                <a:cubicBezTo>
                  <a:pt x="20472" y="13630"/>
                  <a:pt x="20473" y="13631"/>
                  <a:pt x="20479" y="13627"/>
                </a:cubicBezTo>
                <a:cubicBezTo>
                  <a:pt x="20536" y="13589"/>
                  <a:pt x="20594" y="13547"/>
                  <a:pt x="20636" y="13528"/>
                </a:cubicBezTo>
                <a:cubicBezTo>
                  <a:pt x="20704" y="13497"/>
                  <a:pt x="20780" y="13411"/>
                  <a:pt x="20806" y="13336"/>
                </a:cubicBezTo>
                <a:cubicBezTo>
                  <a:pt x="20808" y="13328"/>
                  <a:pt x="20815" y="13319"/>
                  <a:pt x="20818" y="13310"/>
                </a:cubicBezTo>
                <a:cubicBezTo>
                  <a:pt x="20823" y="13295"/>
                  <a:pt x="20832" y="13282"/>
                  <a:pt x="20840" y="13268"/>
                </a:cubicBezTo>
                <a:cubicBezTo>
                  <a:pt x="20845" y="13257"/>
                  <a:pt x="20850" y="13249"/>
                  <a:pt x="20857" y="13238"/>
                </a:cubicBezTo>
                <a:cubicBezTo>
                  <a:pt x="20861" y="13231"/>
                  <a:pt x="20860" y="13223"/>
                  <a:pt x="20865" y="13216"/>
                </a:cubicBezTo>
                <a:cubicBezTo>
                  <a:pt x="20867" y="13214"/>
                  <a:pt x="20872" y="13210"/>
                  <a:pt x="20874" y="13208"/>
                </a:cubicBezTo>
                <a:cubicBezTo>
                  <a:pt x="20875" y="13206"/>
                  <a:pt x="20873" y="13205"/>
                  <a:pt x="20874" y="13204"/>
                </a:cubicBezTo>
                <a:cubicBezTo>
                  <a:pt x="20879" y="13195"/>
                  <a:pt x="20884" y="13191"/>
                  <a:pt x="20891" y="13182"/>
                </a:cubicBezTo>
                <a:cubicBezTo>
                  <a:pt x="20909" y="13154"/>
                  <a:pt x="20930" y="13129"/>
                  <a:pt x="20950" y="13105"/>
                </a:cubicBezTo>
                <a:cubicBezTo>
                  <a:pt x="20956" y="13098"/>
                  <a:pt x="20961" y="13086"/>
                  <a:pt x="20967" y="13080"/>
                </a:cubicBezTo>
                <a:cubicBezTo>
                  <a:pt x="20977" y="13069"/>
                  <a:pt x="20985" y="13059"/>
                  <a:pt x="20992" y="13050"/>
                </a:cubicBezTo>
                <a:cubicBezTo>
                  <a:pt x="20994" y="13048"/>
                  <a:pt x="20995" y="13047"/>
                  <a:pt x="20997" y="13045"/>
                </a:cubicBezTo>
                <a:cubicBezTo>
                  <a:pt x="20998" y="13044"/>
                  <a:pt x="21000" y="13043"/>
                  <a:pt x="21001" y="13041"/>
                </a:cubicBezTo>
                <a:cubicBezTo>
                  <a:pt x="21014" y="13025"/>
                  <a:pt x="21030" y="13006"/>
                  <a:pt x="21039" y="12990"/>
                </a:cubicBezTo>
                <a:cubicBezTo>
                  <a:pt x="21058" y="12958"/>
                  <a:pt x="21065" y="12919"/>
                  <a:pt x="21069" y="12866"/>
                </a:cubicBezTo>
                <a:cubicBezTo>
                  <a:pt x="21070" y="12859"/>
                  <a:pt x="21072" y="12848"/>
                  <a:pt x="21073" y="12840"/>
                </a:cubicBezTo>
                <a:cubicBezTo>
                  <a:pt x="21075" y="12777"/>
                  <a:pt x="21073" y="12697"/>
                  <a:pt x="21065" y="12567"/>
                </a:cubicBezTo>
                <a:cubicBezTo>
                  <a:pt x="21062" y="12534"/>
                  <a:pt x="21062" y="12531"/>
                  <a:pt x="21060" y="12503"/>
                </a:cubicBezTo>
                <a:cubicBezTo>
                  <a:pt x="21055" y="12454"/>
                  <a:pt x="21053" y="12384"/>
                  <a:pt x="21048" y="12358"/>
                </a:cubicBezTo>
                <a:cubicBezTo>
                  <a:pt x="21037" y="12305"/>
                  <a:pt x="21045" y="12270"/>
                  <a:pt x="21060" y="12242"/>
                </a:cubicBezTo>
                <a:cubicBezTo>
                  <a:pt x="21067" y="12187"/>
                  <a:pt x="21078" y="12162"/>
                  <a:pt x="21103" y="12153"/>
                </a:cubicBezTo>
                <a:cubicBezTo>
                  <a:pt x="21129" y="12143"/>
                  <a:pt x="21160" y="12152"/>
                  <a:pt x="21188" y="12165"/>
                </a:cubicBezTo>
                <a:cubicBezTo>
                  <a:pt x="21198" y="12170"/>
                  <a:pt x="21210" y="12170"/>
                  <a:pt x="21217" y="12178"/>
                </a:cubicBezTo>
                <a:cubicBezTo>
                  <a:pt x="21238" y="12199"/>
                  <a:pt x="21261" y="12200"/>
                  <a:pt x="21281" y="12200"/>
                </a:cubicBezTo>
                <a:cubicBezTo>
                  <a:pt x="21298" y="12194"/>
                  <a:pt x="21316" y="12187"/>
                  <a:pt x="21340" y="12165"/>
                </a:cubicBezTo>
                <a:cubicBezTo>
                  <a:pt x="21356" y="12151"/>
                  <a:pt x="21360" y="12130"/>
                  <a:pt x="21370" y="12114"/>
                </a:cubicBezTo>
                <a:cubicBezTo>
                  <a:pt x="21389" y="12072"/>
                  <a:pt x="21400" y="12022"/>
                  <a:pt x="21400" y="11965"/>
                </a:cubicBezTo>
                <a:cubicBezTo>
                  <a:pt x="21387" y="11918"/>
                  <a:pt x="21389" y="11864"/>
                  <a:pt x="21400" y="11815"/>
                </a:cubicBezTo>
                <a:cubicBezTo>
                  <a:pt x="21404" y="11760"/>
                  <a:pt x="21417" y="11720"/>
                  <a:pt x="21463" y="11695"/>
                </a:cubicBezTo>
                <a:cubicBezTo>
                  <a:pt x="21523" y="11663"/>
                  <a:pt x="21540" y="11617"/>
                  <a:pt x="21531" y="11533"/>
                </a:cubicBezTo>
                <a:cubicBezTo>
                  <a:pt x="21530" y="11528"/>
                  <a:pt x="21532" y="11521"/>
                  <a:pt x="21531" y="11516"/>
                </a:cubicBezTo>
                <a:cubicBezTo>
                  <a:pt x="21527" y="11487"/>
                  <a:pt x="21529" y="11460"/>
                  <a:pt x="21531" y="11435"/>
                </a:cubicBezTo>
                <a:cubicBezTo>
                  <a:pt x="21534" y="11397"/>
                  <a:pt x="21542" y="11367"/>
                  <a:pt x="21557" y="11358"/>
                </a:cubicBezTo>
                <a:cubicBezTo>
                  <a:pt x="21598" y="11332"/>
                  <a:pt x="21540" y="11101"/>
                  <a:pt x="21434" y="10858"/>
                </a:cubicBezTo>
                <a:cubicBezTo>
                  <a:pt x="21412" y="10808"/>
                  <a:pt x="21384" y="10730"/>
                  <a:pt x="21370" y="10687"/>
                </a:cubicBezTo>
                <a:cubicBezTo>
                  <a:pt x="21354" y="10636"/>
                  <a:pt x="21302" y="10611"/>
                  <a:pt x="21217" y="10610"/>
                </a:cubicBezTo>
                <a:cubicBezTo>
                  <a:pt x="21215" y="10610"/>
                  <a:pt x="21215" y="10610"/>
                  <a:pt x="21213" y="10610"/>
                </a:cubicBezTo>
                <a:cubicBezTo>
                  <a:pt x="21152" y="10610"/>
                  <a:pt x="21115" y="10599"/>
                  <a:pt x="21090" y="10584"/>
                </a:cubicBezTo>
                <a:cubicBezTo>
                  <a:pt x="21084" y="10582"/>
                  <a:pt x="21063" y="10583"/>
                  <a:pt x="21060" y="10580"/>
                </a:cubicBezTo>
                <a:cubicBezTo>
                  <a:pt x="21058" y="10578"/>
                  <a:pt x="21069" y="10563"/>
                  <a:pt x="21069" y="10559"/>
                </a:cubicBezTo>
                <a:cubicBezTo>
                  <a:pt x="21052" y="10519"/>
                  <a:pt x="21088" y="10457"/>
                  <a:pt x="21188" y="10354"/>
                </a:cubicBezTo>
                <a:cubicBezTo>
                  <a:pt x="21215" y="10326"/>
                  <a:pt x="21233" y="10296"/>
                  <a:pt x="21256" y="10268"/>
                </a:cubicBezTo>
                <a:cubicBezTo>
                  <a:pt x="21286" y="10229"/>
                  <a:pt x="21318" y="10190"/>
                  <a:pt x="21340" y="10157"/>
                </a:cubicBezTo>
                <a:cubicBezTo>
                  <a:pt x="21395" y="10077"/>
                  <a:pt x="21433" y="9998"/>
                  <a:pt x="21451" y="9927"/>
                </a:cubicBezTo>
                <a:cubicBezTo>
                  <a:pt x="21457" y="9896"/>
                  <a:pt x="21465" y="9869"/>
                  <a:pt x="21463" y="9837"/>
                </a:cubicBezTo>
                <a:cubicBezTo>
                  <a:pt x="21464" y="9824"/>
                  <a:pt x="21461" y="9810"/>
                  <a:pt x="21459" y="9798"/>
                </a:cubicBezTo>
                <a:cubicBezTo>
                  <a:pt x="21456" y="9769"/>
                  <a:pt x="21449" y="9734"/>
                  <a:pt x="21442" y="9700"/>
                </a:cubicBezTo>
                <a:cubicBezTo>
                  <a:pt x="21433" y="9659"/>
                  <a:pt x="21425" y="9620"/>
                  <a:pt x="21417" y="9580"/>
                </a:cubicBezTo>
                <a:cubicBezTo>
                  <a:pt x="21411" y="9560"/>
                  <a:pt x="21405" y="9537"/>
                  <a:pt x="21400" y="9521"/>
                </a:cubicBezTo>
                <a:cubicBezTo>
                  <a:pt x="21393" y="9502"/>
                  <a:pt x="21386" y="9489"/>
                  <a:pt x="21379" y="9474"/>
                </a:cubicBezTo>
                <a:cubicBezTo>
                  <a:pt x="21378" y="9472"/>
                  <a:pt x="21379" y="9471"/>
                  <a:pt x="21379" y="9469"/>
                </a:cubicBezTo>
                <a:cubicBezTo>
                  <a:pt x="21371" y="9456"/>
                  <a:pt x="21363" y="9442"/>
                  <a:pt x="21353" y="9431"/>
                </a:cubicBezTo>
                <a:cubicBezTo>
                  <a:pt x="21317" y="9399"/>
                  <a:pt x="21255" y="9377"/>
                  <a:pt x="21128" y="9350"/>
                </a:cubicBezTo>
                <a:cubicBezTo>
                  <a:pt x="21124" y="9349"/>
                  <a:pt x="21116" y="9347"/>
                  <a:pt x="21111" y="9345"/>
                </a:cubicBezTo>
                <a:cubicBezTo>
                  <a:pt x="21092" y="9340"/>
                  <a:pt x="21079" y="9334"/>
                  <a:pt x="21065" y="9328"/>
                </a:cubicBezTo>
                <a:cubicBezTo>
                  <a:pt x="21004" y="9313"/>
                  <a:pt x="20948" y="9299"/>
                  <a:pt x="20912" y="9286"/>
                </a:cubicBezTo>
                <a:cubicBezTo>
                  <a:pt x="20872" y="9299"/>
                  <a:pt x="20853" y="9287"/>
                  <a:pt x="20848" y="9264"/>
                </a:cubicBezTo>
                <a:cubicBezTo>
                  <a:pt x="20840" y="9262"/>
                  <a:pt x="20832" y="9261"/>
                  <a:pt x="20831" y="9260"/>
                </a:cubicBezTo>
                <a:cubicBezTo>
                  <a:pt x="20826" y="9251"/>
                  <a:pt x="20850" y="9202"/>
                  <a:pt x="20886" y="9136"/>
                </a:cubicBezTo>
                <a:cubicBezTo>
                  <a:pt x="20893" y="9122"/>
                  <a:pt x="20907" y="9100"/>
                  <a:pt x="20916" y="9085"/>
                </a:cubicBezTo>
                <a:cubicBezTo>
                  <a:pt x="20938" y="9047"/>
                  <a:pt x="20956" y="9012"/>
                  <a:pt x="20984" y="8969"/>
                </a:cubicBezTo>
                <a:cubicBezTo>
                  <a:pt x="21028" y="8902"/>
                  <a:pt x="21060" y="8836"/>
                  <a:pt x="21090" y="8773"/>
                </a:cubicBezTo>
                <a:cubicBezTo>
                  <a:pt x="21174" y="8583"/>
                  <a:pt x="21203" y="8400"/>
                  <a:pt x="21179" y="8260"/>
                </a:cubicBezTo>
                <a:cubicBezTo>
                  <a:pt x="21168" y="8211"/>
                  <a:pt x="21153" y="8164"/>
                  <a:pt x="21128" y="8119"/>
                </a:cubicBezTo>
                <a:cubicBezTo>
                  <a:pt x="21127" y="8117"/>
                  <a:pt x="21125" y="8117"/>
                  <a:pt x="21124" y="8115"/>
                </a:cubicBezTo>
                <a:cubicBezTo>
                  <a:pt x="21109" y="8096"/>
                  <a:pt x="21097" y="8076"/>
                  <a:pt x="21077" y="8064"/>
                </a:cubicBezTo>
                <a:cubicBezTo>
                  <a:pt x="21051" y="8047"/>
                  <a:pt x="21031" y="7982"/>
                  <a:pt x="21031" y="7918"/>
                </a:cubicBezTo>
                <a:cubicBezTo>
                  <a:pt x="21031" y="7882"/>
                  <a:pt x="21020" y="7870"/>
                  <a:pt x="21014" y="7854"/>
                </a:cubicBezTo>
                <a:cubicBezTo>
                  <a:pt x="20996" y="7841"/>
                  <a:pt x="20944" y="7839"/>
                  <a:pt x="20886" y="7837"/>
                </a:cubicBezTo>
                <a:cubicBezTo>
                  <a:pt x="20815" y="7854"/>
                  <a:pt x="20753" y="7865"/>
                  <a:pt x="20704" y="7871"/>
                </a:cubicBezTo>
                <a:cubicBezTo>
                  <a:pt x="20656" y="7878"/>
                  <a:pt x="20619" y="7884"/>
                  <a:pt x="20585" y="7880"/>
                </a:cubicBezTo>
                <a:cubicBezTo>
                  <a:pt x="20558" y="7877"/>
                  <a:pt x="20534" y="7868"/>
                  <a:pt x="20513" y="7859"/>
                </a:cubicBezTo>
                <a:cubicBezTo>
                  <a:pt x="20506" y="7855"/>
                  <a:pt x="20498" y="7854"/>
                  <a:pt x="20492" y="7850"/>
                </a:cubicBezTo>
                <a:cubicBezTo>
                  <a:pt x="20466" y="7834"/>
                  <a:pt x="20443" y="7810"/>
                  <a:pt x="20419" y="7782"/>
                </a:cubicBezTo>
                <a:lnTo>
                  <a:pt x="20322" y="7666"/>
                </a:lnTo>
                <a:lnTo>
                  <a:pt x="20424" y="7500"/>
                </a:lnTo>
                <a:lnTo>
                  <a:pt x="20462" y="7436"/>
                </a:lnTo>
                <a:cubicBezTo>
                  <a:pt x="20464" y="7433"/>
                  <a:pt x="20464" y="7430"/>
                  <a:pt x="20466" y="7427"/>
                </a:cubicBezTo>
                <a:cubicBezTo>
                  <a:pt x="20578" y="7240"/>
                  <a:pt x="20619" y="7071"/>
                  <a:pt x="20589" y="6923"/>
                </a:cubicBezTo>
                <a:cubicBezTo>
                  <a:pt x="20576" y="6886"/>
                  <a:pt x="20561" y="6851"/>
                  <a:pt x="20538" y="6803"/>
                </a:cubicBezTo>
                <a:cubicBezTo>
                  <a:pt x="20523" y="6771"/>
                  <a:pt x="20498" y="6743"/>
                  <a:pt x="20475" y="6714"/>
                </a:cubicBezTo>
                <a:cubicBezTo>
                  <a:pt x="20350" y="6589"/>
                  <a:pt x="20084" y="6462"/>
                  <a:pt x="19919" y="6462"/>
                </a:cubicBezTo>
                <a:cubicBezTo>
                  <a:pt x="19892" y="6462"/>
                  <a:pt x="19880" y="6457"/>
                  <a:pt x="19863" y="6453"/>
                </a:cubicBezTo>
                <a:cubicBezTo>
                  <a:pt x="19853" y="6452"/>
                  <a:pt x="19846" y="6450"/>
                  <a:pt x="19838" y="6449"/>
                </a:cubicBezTo>
                <a:cubicBezTo>
                  <a:pt x="19815" y="6445"/>
                  <a:pt x="19771" y="6445"/>
                  <a:pt x="19766" y="6440"/>
                </a:cubicBezTo>
                <a:cubicBezTo>
                  <a:pt x="19766" y="6440"/>
                  <a:pt x="19766" y="6436"/>
                  <a:pt x="19766" y="6436"/>
                </a:cubicBezTo>
                <a:cubicBezTo>
                  <a:pt x="19758" y="6429"/>
                  <a:pt x="19764" y="6398"/>
                  <a:pt x="19779" y="6355"/>
                </a:cubicBezTo>
                <a:cubicBezTo>
                  <a:pt x="19793" y="6313"/>
                  <a:pt x="19817" y="6261"/>
                  <a:pt x="19846" y="6205"/>
                </a:cubicBezTo>
                <a:cubicBezTo>
                  <a:pt x="19861" y="6178"/>
                  <a:pt x="19870" y="6151"/>
                  <a:pt x="19880" y="6124"/>
                </a:cubicBezTo>
                <a:cubicBezTo>
                  <a:pt x="19891" y="6100"/>
                  <a:pt x="19903" y="6077"/>
                  <a:pt x="19910" y="6056"/>
                </a:cubicBezTo>
                <a:cubicBezTo>
                  <a:pt x="19910" y="6055"/>
                  <a:pt x="19910" y="6052"/>
                  <a:pt x="19910" y="6051"/>
                </a:cubicBezTo>
                <a:cubicBezTo>
                  <a:pt x="19921" y="6017"/>
                  <a:pt x="19929" y="5982"/>
                  <a:pt x="19936" y="5949"/>
                </a:cubicBezTo>
                <a:cubicBezTo>
                  <a:pt x="19943" y="5890"/>
                  <a:pt x="19948" y="5832"/>
                  <a:pt x="19940" y="5748"/>
                </a:cubicBezTo>
                <a:cubicBezTo>
                  <a:pt x="19934" y="5684"/>
                  <a:pt x="19919" y="5617"/>
                  <a:pt x="19902" y="5560"/>
                </a:cubicBezTo>
                <a:cubicBezTo>
                  <a:pt x="19901" y="5559"/>
                  <a:pt x="19902" y="5557"/>
                  <a:pt x="19902" y="5556"/>
                </a:cubicBezTo>
                <a:cubicBezTo>
                  <a:pt x="19851" y="5451"/>
                  <a:pt x="19765" y="5368"/>
                  <a:pt x="19647" y="5321"/>
                </a:cubicBezTo>
                <a:cubicBezTo>
                  <a:pt x="19545" y="5280"/>
                  <a:pt x="19393" y="5244"/>
                  <a:pt x="19312" y="5244"/>
                </a:cubicBezTo>
                <a:cubicBezTo>
                  <a:pt x="19264" y="5244"/>
                  <a:pt x="19239" y="5237"/>
                  <a:pt x="19210" y="5231"/>
                </a:cubicBezTo>
                <a:cubicBezTo>
                  <a:pt x="19189" y="5238"/>
                  <a:pt x="19177" y="5237"/>
                  <a:pt x="19167" y="5227"/>
                </a:cubicBezTo>
                <a:cubicBezTo>
                  <a:pt x="19167" y="5227"/>
                  <a:pt x="19164" y="5227"/>
                  <a:pt x="19163" y="5227"/>
                </a:cubicBezTo>
                <a:cubicBezTo>
                  <a:pt x="19154" y="5226"/>
                  <a:pt x="19140" y="5224"/>
                  <a:pt x="19138" y="5223"/>
                </a:cubicBezTo>
                <a:cubicBezTo>
                  <a:pt x="19131" y="5215"/>
                  <a:pt x="19141" y="5184"/>
                  <a:pt x="19155" y="5146"/>
                </a:cubicBezTo>
                <a:cubicBezTo>
                  <a:pt x="19155" y="5143"/>
                  <a:pt x="19158" y="5139"/>
                  <a:pt x="19159" y="5137"/>
                </a:cubicBezTo>
                <a:cubicBezTo>
                  <a:pt x="19167" y="5107"/>
                  <a:pt x="19177" y="5074"/>
                  <a:pt x="19197" y="5035"/>
                </a:cubicBezTo>
                <a:cubicBezTo>
                  <a:pt x="19232" y="4966"/>
                  <a:pt x="19253" y="4890"/>
                  <a:pt x="19265" y="4812"/>
                </a:cubicBezTo>
                <a:cubicBezTo>
                  <a:pt x="19268" y="4787"/>
                  <a:pt x="19268" y="4762"/>
                  <a:pt x="19269" y="4735"/>
                </a:cubicBezTo>
                <a:cubicBezTo>
                  <a:pt x="19271" y="4707"/>
                  <a:pt x="19269" y="4675"/>
                  <a:pt x="19269" y="4646"/>
                </a:cubicBezTo>
                <a:cubicBezTo>
                  <a:pt x="19269" y="4632"/>
                  <a:pt x="19271" y="4617"/>
                  <a:pt x="19269" y="4603"/>
                </a:cubicBezTo>
                <a:cubicBezTo>
                  <a:pt x="19260" y="4531"/>
                  <a:pt x="19241" y="4459"/>
                  <a:pt x="19214" y="4389"/>
                </a:cubicBezTo>
                <a:cubicBezTo>
                  <a:pt x="19214" y="4388"/>
                  <a:pt x="19215" y="4386"/>
                  <a:pt x="19214" y="4385"/>
                </a:cubicBezTo>
                <a:cubicBezTo>
                  <a:pt x="19186" y="4314"/>
                  <a:pt x="19149" y="4244"/>
                  <a:pt x="19104" y="4180"/>
                </a:cubicBezTo>
                <a:lnTo>
                  <a:pt x="18981" y="4005"/>
                </a:lnTo>
                <a:lnTo>
                  <a:pt x="18959" y="3983"/>
                </a:lnTo>
                <a:lnTo>
                  <a:pt x="19053" y="3945"/>
                </a:lnTo>
                <a:lnTo>
                  <a:pt x="19066" y="3936"/>
                </a:lnTo>
                <a:cubicBezTo>
                  <a:pt x="19098" y="3922"/>
                  <a:pt x="19101" y="3916"/>
                  <a:pt x="19099" y="3911"/>
                </a:cubicBezTo>
                <a:cubicBezTo>
                  <a:pt x="19095" y="3909"/>
                  <a:pt x="19094" y="3908"/>
                  <a:pt x="19087" y="3907"/>
                </a:cubicBezTo>
                <a:cubicBezTo>
                  <a:pt x="19063" y="3904"/>
                  <a:pt x="19021" y="3908"/>
                  <a:pt x="18938" y="3915"/>
                </a:cubicBezTo>
                <a:cubicBezTo>
                  <a:pt x="18874" y="3921"/>
                  <a:pt x="18811" y="3919"/>
                  <a:pt x="18764" y="3915"/>
                </a:cubicBezTo>
                <a:cubicBezTo>
                  <a:pt x="18759" y="3915"/>
                  <a:pt x="18761" y="3916"/>
                  <a:pt x="18756" y="3915"/>
                </a:cubicBezTo>
                <a:cubicBezTo>
                  <a:pt x="18717" y="3911"/>
                  <a:pt x="18685" y="3903"/>
                  <a:pt x="18679" y="3894"/>
                </a:cubicBezTo>
                <a:cubicBezTo>
                  <a:pt x="18679" y="3893"/>
                  <a:pt x="18680" y="3890"/>
                  <a:pt x="18679" y="3889"/>
                </a:cubicBezTo>
                <a:cubicBezTo>
                  <a:pt x="18665" y="3866"/>
                  <a:pt x="18694" y="3776"/>
                  <a:pt x="18747" y="3689"/>
                </a:cubicBezTo>
                <a:cubicBezTo>
                  <a:pt x="18819" y="3572"/>
                  <a:pt x="18829" y="3515"/>
                  <a:pt x="18794" y="3471"/>
                </a:cubicBezTo>
                <a:cubicBezTo>
                  <a:pt x="18792" y="3468"/>
                  <a:pt x="18791" y="3465"/>
                  <a:pt x="18790" y="3462"/>
                </a:cubicBezTo>
                <a:cubicBezTo>
                  <a:pt x="18759" y="3425"/>
                  <a:pt x="18747" y="3398"/>
                  <a:pt x="18764" y="3398"/>
                </a:cubicBezTo>
                <a:cubicBezTo>
                  <a:pt x="18771" y="3398"/>
                  <a:pt x="18776" y="3392"/>
                  <a:pt x="18777" y="3385"/>
                </a:cubicBezTo>
                <a:cubicBezTo>
                  <a:pt x="18778" y="3384"/>
                  <a:pt x="18776" y="3382"/>
                  <a:pt x="18777" y="3381"/>
                </a:cubicBezTo>
                <a:cubicBezTo>
                  <a:pt x="18777" y="3374"/>
                  <a:pt x="18774" y="3366"/>
                  <a:pt x="18768" y="3355"/>
                </a:cubicBezTo>
                <a:cubicBezTo>
                  <a:pt x="18729" y="3349"/>
                  <a:pt x="18627" y="3373"/>
                  <a:pt x="18552" y="3420"/>
                </a:cubicBezTo>
                <a:lnTo>
                  <a:pt x="18429" y="3501"/>
                </a:lnTo>
                <a:lnTo>
                  <a:pt x="18420" y="3492"/>
                </a:lnTo>
                <a:lnTo>
                  <a:pt x="18412" y="3496"/>
                </a:lnTo>
                <a:lnTo>
                  <a:pt x="18378" y="3445"/>
                </a:lnTo>
                <a:lnTo>
                  <a:pt x="18357" y="3424"/>
                </a:lnTo>
                <a:cubicBezTo>
                  <a:pt x="18347" y="3418"/>
                  <a:pt x="18341" y="3416"/>
                  <a:pt x="18327" y="3402"/>
                </a:cubicBezTo>
                <a:cubicBezTo>
                  <a:pt x="18271" y="3349"/>
                  <a:pt x="18196" y="3308"/>
                  <a:pt x="18157" y="3308"/>
                </a:cubicBezTo>
                <a:cubicBezTo>
                  <a:pt x="18139" y="3308"/>
                  <a:pt x="18116" y="3299"/>
                  <a:pt x="18094" y="3287"/>
                </a:cubicBezTo>
                <a:cubicBezTo>
                  <a:pt x="18081" y="3280"/>
                  <a:pt x="18071" y="3271"/>
                  <a:pt x="18060" y="3261"/>
                </a:cubicBezTo>
                <a:cubicBezTo>
                  <a:pt x="18049" y="3253"/>
                  <a:pt x="18033" y="3245"/>
                  <a:pt x="18026" y="3236"/>
                </a:cubicBezTo>
                <a:cubicBezTo>
                  <a:pt x="18022" y="3231"/>
                  <a:pt x="18017" y="3228"/>
                  <a:pt x="18013" y="3223"/>
                </a:cubicBezTo>
                <a:cubicBezTo>
                  <a:pt x="18012" y="3222"/>
                  <a:pt x="18010" y="3224"/>
                  <a:pt x="18009" y="3223"/>
                </a:cubicBezTo>
                <a:cubicBezTo>
                  <a:pt x="17974" y="3186"/>
                  <a:pt x="17925" y="3152"/>
                  <a:pt x="17864" y="3125"/>
                </a:cubicBezTo>
                <a:cubicBezTo>
                  <a:pt x="17806" y="3098"/>
                  <a:pt x="17741" y="3075"/>
                  <a:pt x="17673" y="3061"/>
                </a:cubicBezTo>
                <a:cubicBezTo>
                  <a:pt x="17669" y="3060"/>
                  <a:pt x="17661" y="3061"/>
                  <a:pt x="17656" y="3061"/>
                </a:cubicBezTo>
                <a:cubicBezTo>
                  <a:pt x="17557" y="3050"/>
                  <a:pt x="17439" y="3057"/>
                  <a:pt x="17300" y="3078"/>
                </a:cubicBezTo>
                <a:cubicBezTo>
                  <a:pt x="17294" y="3082"/>
                  <a:pt x="17287" y="3082"/>
                  <a:pt x="17283" y="3086"/>
                </a:cubicBezTo>
                <a:cubicBezTo>
                  <a:pt x="17231" y="3139"/>
                  <a:pt x="17185" y="3140"/>
                  <a:pt x="17151" y="3103"/>
                </a:cubicBezTo>
                <a:cubicBezTo>
                  <a:pt x="17128" y="3091"/>
                  <a:pt x="17112" y="3065"/>
                  <a:pt x="17109" y="3018"/>
                </a:cubicBezTo>
                <a:cubicBezTo>
                  <a:pt x="17096" y="2969"/>
                  <a:pt x="17088" y="2907"/>
                  <a:pt x="17088" y="2830"/>
                </a:cubicBezTo>
                <a:cubicBezTo>
                  <a:pt x="17088" y="2677"/>
                  <a:pt x="17064" y="2538"/>
                  <a:pt x="17020" y="2458"/>
                </a:cubicBezTo>
                <a:cubicBezTo>
                  <a:pt x="17020" y="2458"/>
                  <a:pt x="17020" y="2454"/>
                  <a:pt x="17020" y="2454"/>
                </a:cubicBezTo>
                <a:cubicBezTo>
                  <a:pt x="16996" y="2414"/>
                  <a:pt x="16959" y="2380"/>
                  <a:pt x="16922" y="2347"/>
                </a:cubicBezTo>
                <a:cubicBezTo>
                  <a:pt x="16914" y="2340"/>
                  <a:pt x="16906" y="2333"/>
                  <a:pt x="16897" y="2326"/>
                </a:cubicBezTo>
                <a:cubicBezTo>
                  <a:pt x="16882" y="2314"/>
                  <a:pt x="16866" y="2306"/>
                  <a:pt x="16850" y="2296"/>
                </a:cubicBezTo>
                <a:cubicBezTo>
                  <a:pt x="16802" y="2267"/>
                  <a:pt x="16745" y="2246"/>
                  <a:pt x="16689" y="2227"/>
                </a:cubicBezTo>
                <a:cubicBezTo>
                  <a:pt x="16626" y="2215"/>
                  <a:pt x="16567" y="2203"/>
                  <a:pt x="16485" y="2202"/>
                </a:cubicBezTo>
                <a:cubicBezTo>
                  <a:pt x="16428" y="2201"/>
                  <a:pt x="16406" y="2196"/>
                  <a:pt x="16370" y="2193"/>
                </a:cubicBezTo>
                <a:lnTo>
                  <a:pt x="16235" y="2202"/>
                </a:lnTo>
                <a:lnTo>
                  <a:pt x="16222" y="2202"/>
                </a:lnTo>
                <a:lnTo>
                  <a:pt x="16230" y="2061"/>
                </a:lnTo>
                <a:lnTo>
                  <a:pt x="16226" y="1903"/>
                </a:lnTo>
                <a:cubicBezTo>
                  <a:pt x="16221" y="1716"/>
                  <a:pt x="16208" y="1635"/>
                  <a:pt x="16162" y="1561"/>
                </a:cubicBezTo>
                <a:cubicBezTo>
                  <a:pt x="16148" y="1542"/>
                  <a:pt x="16135" y="1523"/>
                  <a:pt x="16116" y="1501"/>
                </a:cubicBezTo>
                <a:cubicBezTo>
                  <a:pt x="16075" y="1455"/>
                  <a:pt x="16035" y="1421"/>
                  <a:pt x="15993" y="1390"/>
                </a:cubicBezTo>
                <a:cubicBezTo>
                  <a:pt x="15976" y="1379"/>
                  <a:pt x="15952" y="1370"/>
                  <a:pt x="15933" y="1360"/>
                </a:cubicBezTo>
                <a:cubicBezTo>
                  <a:pt x="15784" y="1287"/>
                  <a:pt x="15601" y="1274"/>
                  <a:pt x="15424" y="1326"/>
                </a:cubicBezTo>
                <a:cubicBezTo>
                  <a:pt x="15345" y="1351"/>
                  <a:pt x="15272" y="1385"/>
                  <a:pt x="15212" y="1420"/>
                </a:cubicBezTo>
                <a:cubicBezTo>
                  <a:pt x="15191" y="1434"/>
                  <a:pt x="15168" y="1447"/>
                  <a:pt x="15148" y="1463"/>
                </a:cubicBezTo>
                <a:cubicBezTo>
                  <a:pt x="15130" y="1477"/>
                  <a:pt x="15120" y="1483"/>
                  <a:pt x="15106" y="1493"/>
                </a:cubicBezTo>
                <a:cubicBezTo>
                  <a:pt x="15103" y="1495"/>
                  <a:pt x="15100" y="1495"/>
                  <a:pt x="15097" y="1497"/>
                </a:cubicBezTo>
                <a:cubicBezTo>
                  <a:pt x="15083" y="1508"/>
                  <a:pt x="15070" y="1515"/>
                  <a:pt x="15059" y="1518"/>
                </a:cubicBezTo>
                <a:cubicBezTo>
                  <a:pt x="15054" y="1520"/>
                  <a:pt x="15051" y="1519"/>
                  <a:pt x="15046" y="1518"/>
                </a:cubicBezTo>
                <a:cubicBezTo>
                  <a:pt x="15037" y="1517"/>
                  <a:pt x="15028" y="1515"/>
                  <a:pt x="15021" y="1505"/>
                </a:cubicBezTo>
                <a:cubicBezTo>
                  <a:pt x="15004" y="1496"/>
                  <a:pt x="14994" y="1479"/>
                  <a:pt x="14995" y="1450"/>
                </a:cubicBezTo>
                <a:cubicBezTo>
                  <a:pt x="14995" y="1448"/>
                  <a:pt x="14996" y="1443"/>
                  <a:pt x="14995" y="1441"/>
                </a:cubicBezTo>
                <a:cubicBezTo>
                  <a:pt x="14992" y="1430"/>
                  <a:pt x="14986" y="1409"/>
                  <a:pt x="14983" y="1394"/>
                </a:cubicBezTo>
                <a:cubicBezTo>
                  <a:pt x="14976" y="1366"/>
                  <a:pt x="14973" y="1341"/>
                  <a:pt x="14966" y="1300"/>
                </a:cubicBezTo>
                <a:cubicBezTo>
                  <a:pt x="14957" y="1254"/>
                  <a:pt x="14941" y="1203"/>
                  <a:pt x="14923" y="1151"/>
                </a:cubicBezTo>
                <a:cubicBezTo>
                  <a:pt x="14922" y="1147"/>
                  <a:pt x="14920" y="1142"/>
                  <a:pt x="14919" y="1138"/>
                </a:cubicBezTo>
                <a:cubicBezTo>
                  <a:pt x="14914" y="1125"/>
                  <a:pt x="14911" y="1116"/>
                  <a:pt x="14906" y="1104"/>
                </a:cubicBezTo>
                <a:cubicBezTo>
                  <a:pt x="14887" y="1060"/>
                  <a:pt x="14867" y="1018"/>
                  <a:pt x="14847" y="993"/>
                </a:cubicBezTo>
                <a:cubicBezTo>
                  <a:pt x="14758" y="879"/>
                  <a:pt x="14612" y="817"/>
                  <a:pt x="14461" y="805"/>
                </a:cubicBezTo>
                <a:cubicBezTo>
                  <a:pt x="14439" y="805"/>
                  <a:pt x="14436" y="799"/>
                  <a:pt x="14410" y="800"/>
                </a:cubicBezTo>
                <a:cubicBezTo>
                  <a:pt x="14319" y="805"/>
                  <a:pt x="14253" y="818"/>
                  <a:pt x="14193" y="835"/>
                </a:cubicBezTo>
                <a:cubicBezTo>
                  <a:pt x="14158" y="847"/>
                  <a:pt x="14123" y="859"/>
                  <a:pt x="14091" y="877"/>
                </a:cubicBezTo>
                <a:cubicBezTo>
                  <a:pt x="14087" y="880"/>
                  <a:pt x="14083" y="883"/>
                  <a:pt x="14079" y="886"/>
                </a:cubicBezTo>
                <a:cubicBezTo>
                  <a:pt x="14045" y="906"/>
                  <a:pt x="14013" y="932"/>
                  <a:pt x="13985" y="959"/>
                </a:cubicBezTo>
                <a:lnTo>
                  <a:pt x="13917" y="1023"/>
                </a:lnTo>
                <a:lnTo>
                  <a:pt x="13858" y="1078"/>
                </a:lnTo>
                <a:lnTo>
                  <a:pt x="13841" y="1053"/>
                </a:lnTo>
                <a:lnTo>
                  <a:pt x="13824" y="1065"/>
                </a:lnTo>
                <a:lnTo>
                  <a:pt x="13824" y="1061"/>
                </a:lnTo>
                <a:lnTo>
                  <a:pt x="13781" y="967"/>
                </a:lnTo>
                <a:lnTo>
                  <a:pt x="13769" y="954"/>
                </a:lnTo>
                <a:cubicBezTo>
                  <a:pt x="13719" y="886"/>
                  <a:pt x="13640" y="830"/>
                  <a:pt x="13591" y="830"/>
                </a:cubicBezTo>
                <a:cubicBezTo>
                  <a:pt x="13576" y="830"/>
                  <a:pt x="13551" y="819"/>
                  <a:pt x="13531" y="813"/>
                </a:cubicBezTo>
                <a:cubicBezTo>
                  <a:pt x="13517" y="809"/>
                  <a:pt x="13507" y="806"/>
                  <a:pt x="13493" y="800"/>
                </a:cubicBezTo>
                <a:cubicBezTo>
                  <a:pt x="13490" y="799"/>
                  <a:pt x="13487" y="797"/>
                  <a:pt x="13484" y="796"/>
                </a:cubicBezTo>
                <a:cubicBezTo>
                  <a:pt x="13457" y="783"/>
                  <a:pt x="13429" y="767"/>
                  <a:pt x="13404" y="749"/>
                </a:cubicBezTo>
                <a:cubicBezTo>
                  <a:pt x="13399" y="745"/>
                  <a:pt x="13389" y="741"/>
                  <a:pt x="13383" y="736"/>
                </a:cubicBezTo>
                <a:cubicBezTo>
                  <a:pt x="13329" y="700"/>
                  <a:pt x="13240" y="673"/>
                  <a:pt x="13162" y="672"/>
                </a:cubicBezTo>
                <a:cubicBezTo>
                  <a:pt x="13158" y="673"/>
                  <a:pt x="13153" y="671"/>
                  <a:pt x="13149" y="672"/>
                </a:cubicBezTo>
                <a:cubicBezTo>
                  <a:pt x="13092" y="685"/>
                  <a:pt x="13050" y="672"/>
                  <a:pt x="13009" y="642"/>
                </a:cubicBezTo>
                <a:cubicBezTo>
                  <a:pt x="12999" y="638"/>
                  <a:pt x="12993" y="631"/>
                  <a:pt x="12984" y="625"/>
                </a:cubicBezTo>
                <a:cubicBezTo>
                  <a:pt x="12976" y="620"/>
                  <a:pt x="12968" y="614"/>
                  <a:pt x="12962" y="608"/>
                </a:cubicBezTo>
                <a:cubicBezTo>
                  <a:pt x="12951" y="597"/>
                  <a:pt x="12943" y="583"/>
                  <a:pt x="12937" y="570"/>
                </a:cubicBezTo>
                <a:cubicBezTo>
                  <a:pt x="12936" y="568"/>
                  <a:pt x="12937" y="567"/>
                  <a:pt x="12937" y="565"/>
                </a:cubicBezTo>
                <a:cubicBezTo>
                  <a:pt x="12927" y="553"/>
                  <a:pt x="12919" y="551"/>
                  <a:pt x="12907" y="536"/>
                </a:cubicBezTo>
                <a:cubicBezTo>
                  <a:pt x="12868" y="483"/>
                  <a:pt x="12834" y="458"/>
                  <a:pt x="12801" y="433"/>
                </a:cubicBezTo>
                <a:cubicBezTo>
                  <a:pt x="12786" y="424"/>
                  <a:pt x="12774" y="410"/>
                  <a:pt x="12759" y="403"/>
                </a:cubicBezTo>
                <a:cubicBezTo>
                  <a:pt x="12724" y="387"/>
                  <a:pt x="12687" y="377"/>
                  <a:pt x="12640" y="377"/>
                </a:cubicBezTo>
                <a:cubicBezTo>
                  <a:pt x="12600" y="377"/>
                  <a:pt x="12560" y="382"/>
                  <a:pt x="12525" y="390"/>
                </a:cubicBezTo>
                <a:cubicBezTo>
                  <a:pt x="12524" y="391"/>
                  <a:pt x="12522" y="390"/>
                  <a:pt x="12521" y="390"/>
                </a:cubicBezTo>
                <a:cubicBezTo>
                  <a:pt x="12487" y="399"/>
                  <a:pt x="12462" y="412"/>
                  <a:pt x="12449" y="424"/>
                </a:cubicBezTo>
                <a:cubicBezTo>
                  <a:pt x="12441" y="433"/>
                  <a:pt x="12432" y="428"/>
                  <a:pt x="12423" y="429"/>
                </a:cubicBezTo>
                <a:cubicBezTo>
                  <a:pt x="12423" y="429"/>
                  <a:pt x="12419" y="429"/>
                  <a:pt x="12419" y="429"/>
                </a:cubicBezTo>
                <a:cubicBezTo>
                  <a:pt x="12401" y="431"/>
                  <a:pt x="12381" y="414"/>
                  <a:pt x="12364" y="395"/>
                </a:cubicBezTo>
                <a:cubicBezTo>
                  <a:pt x="12352" y="382"/>
                  <a:pt x="12340" y="382"/>
                  <a:pt x="12326" y="360"/>
                </a:cubicBezTo>
                <a:cubicBezTo>
                  <a:pt x="12325" y="359"/>
                  <a:pt x="12327" y="358"/>
                  <a:pt x="12326" y="356"/>
                </a:cubicBezTo>
                <a:cubicBezTo>
                  <a:pt x="12306" y="325"/>
                  <a:pt x="12278" y="297"/>
                  <a:pt x="12249" y="279"/>
                </a:cubicBezTo>
                <a:cubicBezTo>
                  <a:pt x="12218" y="260"/>
                  <a:pt x="12182" y="248"/>
                  <a:pt x="12147" y="245"/>
                </a:cubicBezTo>
                <a:cubicBezTo>
                  <a:pt x="12117" y="242"/>
                  <a:pt x="12090" y="248"/>
                  <a:pt x="12063" y="258"/>
                </a:cubicBezTo>
                <a:cubicBezTo>
                  <a:pt x="12035" y="268"/>
                  <a:pt x="12007" y="284"/>
                  <a:pt x="11986" y="309"/>
                </a:cubicBezTo>
                <a:cubicBezTo>
                  <a:pt x="11939" y="367"/>
                  <a:pt x="11921" y="366"/>
                  <a:pt x="11829" y="305"/>
                </a:cubicBezTo>
                <a:cubicBezTo>
                  <a:pt x="11828" y="304"/>
                  <a:pt x="11826" y="305"/>
                  <a:pt x="11825" y="305"/>
                </a:cubicBezTo>
                <a:cubicBezTo>
                  <a:pt x="11824" y="304"/>
                  <a:pt x="11822" y="301"/>
                  <a:pt x="11821" y="301"/>
                </a:cubicBezTo>
                <a:cubicBezTo>
                  <a:pt x="11793" y="283"/>
                  <a:pt x="11760" y="269"/>
                  <a:pt x="11727" y="262"/>
                </a:cubicBezTo>
                <a:cubicBezTo>
                  <a:pt x="11693" y="254"/>
                  <a:pt x="11657" y="255"/>
                  <a:pt x="11634" y="262"/>
                </a:cubicBezTo>
                <a:cubicBezTo>
                  <a:pt x="11585" y="278"/>
                  <a:pt x="11530" y="261"/>
                  <a:pt x="11498" y="224"/>
                </a:cubicBezTo>
                <a:cubicBezTo>
                  <a:pt x="11497" y="223"/>
                  <a:pt x="11495" y="224"/>
                  <a:pt x="11494" y="224"/>
                </a:cubicBezTo>
                <a:cubicBezTo>
                  <a:pt x="11480" y="216"/>
                  <a:pt x="11468" y="211"/>
                  <a:pt x="11456" y="202"/>
                </a:cubicBezTo>
                <a:cubicBezTo>
                  <a:pt x="11414" y="173"/>
                  <a:pt x="11377" y="153"/>
                  <a:pt x="11341" y="134"/>
                </a:cubicBezTo>
                <a:cubicBezTo>
                  <a:pt x="11328" y="129"/>
                  <a:pt x="11316" y="121"/>
                  <a:pt x="11303" y="117"/>
                </a:cubicBezTo>
                <a:cubicBezTo>
                  <a:pt x="11302" y="116"/>
                  <a:pt x="11300" y="113"/>
                  <a:pt x="11299" y="113"/>
                </a:cubicBezTo>
                <a:cubicBezTo>
                  <a:pt x="11224" y="91"/>
                  <a:pt x="11148" y="94"/>
                  <a:pt x="11082" y="104"/>
                </a:cubicBezTo>
                <a:cubicBezTo>
                  <a:pt x="11059" y="115"/>
                  <a:pt x="11037" y="119"/>
                  <a:pt x="11006" y="143"/>
                </a:cubicBezTo>
                <a:cubicBezTo>
                  <a:pt x="11001" y="149"/>
                  <a:pt x="10995" y="154"/>
                  <a:pt x="10989" y="160"/>
                </a:cubicBezTo>
                <a:cubicBezTo>
                  <a:pt x="10957" y="195"/>
                  <a:pt x="10935" y="243"/>
                  <a:pt x="10921" y="305"/>
                </a:cubicBezTo>
                <a:cubicBezTo>
                  <a:pt x="10918" y="327"/>
                  <a:pt x="10912" y="341"/>
                  <a:pt x="10912" y="369"/>
                </a:cubicBezTo>
                <a:cubicBezTo>
                  <a:pt x="10912" y="463"/>
                  <a:pt x="10936" y="563"/>
                  <a:pt x="10963" y="591"/>
                </a:cubicBezTo>
                <a:cubicBezTo>
                  <a:pt x="11013" y="641"/>
                  <a:pt x="11023" y="936"/>
                  <a:pt x="10985" y="1031"/>
                </a:cubicBezTo>
                <a:cubicBezTo>
                  <a:pt x="10984" y="1102"/>
                  <a:pt x="10991" y="1164"/>
                  <a:pt x="11006" y="1215"/>
                </a:cubicBezTo>
                <a:cubicBezTo>
                  <a:pt x="11011" y="1229"/>
                  <a:pt x="11013" y="1240"/>
                  <a:pt x="11019" y="1253"/>
                </a:cubicBezTo>
                <a:cubicBezTo>
                  <a:pt x="11034" y="1290"/>
                  <a:pt x="11045" y="1320"/>
                  <a:pt x="11052" y="1343"/>
                </a:cubicBezTo>
                <a:cubicBezTo>
                  <a:pt x="11053" y="1345"/>
                  <a:pt x="11052" y="1346"/>
                  <a:pt x="11052" y="1347"/>
                </a:cubicBezTo>
                <a:cubicBezTo>
                  <a:pt x="11062" y="1373"/>
                  <a:pt x="11061" y="1393"/>
                  <a:pt x="11052" y="1411"/>
                </a:cubicBezTo>
                <a:cubicBezTo>
                  <a:pt x="11041" y="1439"/>
                  <a:pt x="11011" y="1465"/>
                  <a:pt x="10955" y="1505"/>
                </a:cubicBezTo>
                <a:cubicBezTo>
                  <a:pt x="10954" y="1506"/>
                  <a:pt x="10956" y="1509"/>
                  <a:pt x="10955" y="1510"/>
                </a:cubicBezTo>
                <a:cubicBezTo>
                  <a:pt x="10953" y="1511"/>
                  <a:pt x="10952" y="1508"/>
                  <a:pt x="10951" y="1510"/>
                </a:cubicBezTo>
                <a:cubicBezTo>
                  <a:pt x="10896" y="1549"/>
                  <a:pt x="10862" y="1580"/>
                  <a:pt x="10845" y="1617"/>
                </a:cubicBezTo>
                <a:cubicBezTo>
                  <a:pt x="10835" y="1636"/>
                  <a:pt x="10838" y="1672"/>
                  <a:pt x="10836" y="1698"/>
                </a:cubicBezTo>
                <a:cubicBezTo>
                  <a:pt x="10838" y="1714"/>
                  <a:pt x="10836" y="1729"/>
                  <a:pt x="10840" y="1749"/>
                </a:cubicBezTo>
                <a:cubicBezTo>
                  <a:pt x="10854" y="1820"/>
                  <a:pt x="10877" y="1953"/>
                  <a:pt x="10891" y="2061"/>
                </a:cubicBezTo>
                <a:cubicBezTo>
                  <a:pt x="10904" y="2105"/>
                  <a:pt x="10916" y="2139"/>
                  <a:pt x="10925" y="2202"/>
                </a:cubicBezTo>
                <a:cubicBezTo>
                  <a:pt x="10932" y="2251"/>
                  <a:pt x="10936" y="2264"/>
                  <a:pt x="10942" y="2300"/>
                </a:cubicBezTo>
                <a:cubicBezTo>
                  <a:pt x="10961" y="2365"/>
                  <a:pt x="10981" y="2429"/>
                  <a:pt x="11002" y="2475"/>
                </a:cubicBezTo>
                <a:cubicBezTo>
                  <a:pt x="11043" y="2569"/>
                  <a:pt x="11072" y="2633"/>
                  <a:pt x="11091" y="2689"/>
                </a:cubicBezTo>
                <a:cubicBezTo>
                  <a:pt x="11107" y="2725"/>
                  <a:pt x="11113" y="2758"/>
                  <a:pt x="11112" y="2791"/>
                </a:cubicBezTo>
                <a:cubicBezTo>
                  <a:pt x="11116" y="2858"/>
                  <a:pt x="11088" y="2904"/>
                  <a:pt x="11027" y="2962"/>
                </a:cubicBezTo>
                <a:cubicBezTo>
                  <a:pt x="11026" y="2963"/>
                  <a:pt x="11024" y="2961"/>
                  <a:pt x="11023" y="2962"/>
                </a:cubicBezTo>
                <a:cubicBezTo>
                  <a:pt x="11022" y="2963"/>
                  <a:pt x="11024" y="2966"/>
                  <a:pt x="11023" y="2967"/>
                </a:cubicBezTo>
                <a:cubicBezTo>
                  <a:pt x="10996" y="2992"/>
                  <a:pt x="10975" y="3015"/>
                  <a:pt x="10959" y="3035"/>
                </a:cubicBezTo>
                <a:cubicBezTo>
                  <a:pt x="10943" y="3058"/>
                  <a:pt x="10931" y="3085"/>
                  <a:pt x="10925" y="3120"/>
                </a:cubicBezTo>
                <a:cubicBezTo>
                  <a:pt x="10918" y="3163"/>
                  <a:pt x="10918" y="3211"/>
                  <a:pt x="10929" y="3296"/>
                </a:cubicBezTo>
                <a:cubicBezTo>
                  <a:pt x="10956" y="3500"/>
                  <a:pt x="10969" y="3718"/>
                  <a:pt x="10963" y="3894"/>
                </a:cubicBezTo>
                <a:cubicBezTo>
                  <a:pt x="10967" y="3921"/>
                  <a:pt x="10968" y="4014"/>
                  <a:pt x="10972" y="4018"/>
                </a:cubicBezTo>
                <a:cubicBezTo>
                  <a:pt x="10985" y="4031"/>
                  <a:pt x="10970" y="4097"/>
                  <a:pt x="10934" y="4167"/>
                </a:cubicBezTo>
                <a:cubicBezTo>
                  <a:pt x="10913" y="4207"/>
                  <a:pt x="10898" y="4243"/>
                  <a:pt x="10887" y="4278"/>
                </a:cubicBezTo>
                <a:cubicBezTo>
                  <a:pt x="10884" y="4289"/>
                  <a:pt x="10877" y="4298"/>
                  <a:pt x="10874" y="4308"/>
                </a:cubicBezTo>
                <a:cubicBezTo>
                  <a:pt x="10864" y="4350"/>
                  <a:pt x="10865" y="4389"/>
                  <a:pt x="10870" y="4424"/>
                </a:cubicBezTo>
                <a:cubicBezTo>
                  <a:pt x="10870" y="4424"/>
                  <a:pt x="10870" y="4427"/>
                  <a:pt x="10870" y="4428"/>
                </a:cubicBezTo>
                <a:cubicBezTo>
                  <a:pt x="10872" y="4439"/>
                  <a:pt x="10879" y="4447"/>
                  <a:pt x="10883" y="4458"/>
                </a:cubicBezTo>
                <a:cubicBezTo>
                  <a:pt x="10902" y="4512"/>
                  <a:pt x="10938" y="4561"/>
                  <a:pt x="11002" y="4594"/>
                </a:cubicBezTo>
                <a:cubicBezTo>
                  <a:pt x="11120" y="4656"/>
                  <a:pt x="11136" y="4684"/>
                  <a:pt x="11112" y="4795"/>
                </a:cubicBezTo>
                <a:cubicBezTo>
                  <a:pt x="11103" y="4834"/>
                  <a:pt x="11101" y="4879"/>
                  <a:pt x="11108" y="4923"/>
                </a:cubicBezTo>
                <a:cubicBezTo>
                  <a:pt x="11114" y="4968"/>
                  <a:pt x="11131" y="5014"/>
                  <a:pt x="11150" y="5052"/>
                </a:cubicBezTo>
                <a:cubicBezTo>
                  <a:pt x="11170" y="5091"/>
                  <a:pt x="11179" y="5135"/>
                  <a:pt x="11184" y="5176"/>
                </a:cubicBezTo>
                <a:cubicBezTo>
                  <a:pt x="11184" y="5177"/>
                  <a:pt x="11184" y="5178"/>
                  <a:pt x="11184" y="5180"/>
                </a:cubicBezTo>
                <a:cubicBezTo>
                  <a:pt x="11187" y="5213"/>
                  <a:pt x="11188" y="5246"/>
                  <a:pt x="11180" y="5270"/>
                </a:cubicBezTo>
                <a:cubicBezTo>
                  <a:pt x="11162" y="5319"/>
                  <a:pt x="11155" y="5383"/>
                  <a:pt x="11167" y="5415"/>
                </a:cubicBezTo>
                <a:cubicBezTo>
                  <a:pt x="11179" y="5446"/>
                  <a:pt x="11170" y="5495"/>
                  <a:pt x="11146" y="5526"/>
                </a:cubicBezTo>
                <a:cubicBezTo>
                  <a:pt x="11076" y="5615"/>
                  <a:pt x="10907" y="6149"/>
                  <a:pt x="10861" y="6419"/>
                </a:cubicBezTo>
                <a:cubicBezTo>
                  <a:pt x="10840" y="6545"/>
                  <a:pt x="10833" y="6656"/>
                  <a:pt x="10823" y="6769"/>
                </a:cubicBezTo>
                <a:cubicBezTo>
                  <a:pt x="10820" y="6845"/>
                  <a:pt x="10814" y="6923"/>
                  <a:pt x="10815" y="7004"/>
                </a:cubicBezTo>
                <a:cubicBezTo>
                  <a:pt x="10816" y="7068"/>
                  <a:pt x="10818" y="7084"/>
                  <a:pt x="10819" y="7141"/>
                </a:cubicBezTo>
                <a:cubicBezTo>
                  <a:pt x="10822" y="7176"/>
                  <a:pt x="10817" y="7229"/>
                  <a:pt x="10823" y="7256"/>
                </a:cubicBezTo>
                <a:cubicBezTo>
                  <a:pt x="10839" y="7327"/>
                  <a:pt x="10838" y="7405"/>
                  <a:pt x="10823" y="7444"/>
                </a:cubicBezTo>
                <a:cubicBezTo>
                  <a:pt x="10824" y="7480"/>
                  <a:pt x="10825" y="7523"/>
                  <a:pt x="10828" y="7568"/>
                </a:cubicBezTo>
                <a:cubicBezTo>
                  <a:pt x="10829" y="7571"/>
                  <a:pt x="10830" y="7574"/>
                  <a:pt x="10832" y="7577"/>
                </a:cubicBezTo>
                <a:cubicBezTo>
                  <a:pt x="10859" y="7609"/>
                  <a:pt x="10869" y="7651"/>
                  <a:pt x="10853" y="7666"/>
                </a:cubicBezTo>
                <a:cubicBezTo>
                  <a:pt x="10837" y="7682"/>
                  <a:pt x="10841" y="7718"/>
                  <a:pt x="10866" y="7748"/>
                </a:cubicBezTo>
                <a:cubicBezTo>
                  <a:pt x="10897" y="7785"/>
                  <a:pt x="10879" y="7835"/>
                  <a:pt x="10802" y="7918"/>
                </a:cubicBezTo>
                <a:cubicBezTo>
                  <a:pt x="10802" y="7919"/>
                  <a:pt x="10803" y="7922"/>
                  <a:pt x="10802" y="7923"/>
                </a:cubicBezTo>
                <a:cubicBezTo>
                  <a:pt x="10790" y="7946"/>
                  <a:pt x="10773" y="7966"/>
                  <a:pt x="10751" y="7983"/>
                </a:cubicBezTo>
                <a:cubicBezTo>
                  <a:pt x="10737" y="7993"/>
                  <a:pt x="10725" y="7996"/>
                  <a:pt x="10713" y="8004"/>
                </a:cubicBezTo>
                <a:cubicBezTo>
                  <a:pt x="10691" y="8018"/>
                  <a:pt x="10670" y="8026"/>
                  <a:pt x="10654" y="8030"/>
                </a:cubicBezTo>
                <a:cubicBezTo>
                  <a:pt x="10650" y="8030"/>
                  <a:pt x="10648" y="8030"/>
                  <a:pt x="10645" y="8030"/>
                </a:cubicBezTo>
                <a:cubicBezTo>
                  <a:pt x="10626" y="8031"/>
                  <a:pt x="10609" y="8024"/>
                  <a:pt x="10594" y="8008"/>
                </a:cubicBezTo>
                <a:cubicBezTo>
                  <a:pt x="10579" y="7992"/>
                  <a:pt x="10564" y="7972"/>
                  <a:pt x="10547" y="7936"/>
                </a:cubicBezTo>
                <a:cubicBezTo>
                  <a:pt x="10534" y="7907"/>
                  <a:pt x="10508" y="7870"/>
                  <a:pt x="10475" y="7837"/>
                </a:cubicBezTo>
                <a:cubicBezTo>
                  <a:pt x="10455" y="7817"/>
                  <a:pt x="10434" y="7803"/>
                  <a:pt x="10412" y="7786"/>
                </a:cubicBezTo>
                <a:cubicBezTo>
                  <a:pt x="10398" y="7776"/>
                  <a:pt x="10383" y="7760"/>
                  <a:pt x="10369" y="7752"/>
                </a:cubicBezTo>
                <a:lnTo>
                  <a:pt x="10339" y="7735"/>
                </a:lnTo>
                <a:lnTo>
                  <a:pt x="10242" y="7675"/>
                </a:lnTo>
                <a:lnTo>
                  <a:pt x="10238" y="7671"/>
                </a:lnTo>
                <a:lnTo>
                  <a:pt x="10318" y="7577"/>
                </a:lnTo>
                <a:lnTo>
                  <a:pt x="10399" y="7470"/>
                </a:lnTo>
                <a:cubicBezTo>
                  <a:pt x="10471" y="7374"/>
                  <a:pt x="10515" y="7297"/>
                  <a:pt x="10535" y="7252"/>
                </a:cubicBezTo>
                <a:cubicBezTo>
                  <a:pt x="10607" y="7071"/>
                  <a:pt x="10554" y="6925"/>
                  <a:pt x="10373" y="6748"/>
                </a:cubicBezTo>
                <a:cubicBezTo>
                  <a:pt x="10212" y="6589"/>
                  <a:pt x="10226" y="6535"/>
                  <a:pt x="10441" y="6444"/>
                </a:cubicBezTo>
                <a:cubicBezTo>
                  <a:pt x="10509" y="6416"/>
                  <a:pt x="10546" y="6396"/>
                  <a:pt x="10564" y="6363"/>
                </a:cubicBezTo>
                <a:cubicBezTo>
                  <a:pt x="10583" y="6330"/>
                  <a:pt x="10586" y="6281"/>
                  <a:pt x="10581" y="6197"/>
                </a:cubicBezTo>
                <a:cubicBezTo>
                  <a:pt x="10576" y="6096"/>
                  <a:pt x="10556" y="6000"/>
                  <a:pt x="10539" y="5983"/>
                </a:cubicBezTo>
                <a:cubicBezTo>
                  <a:pt x="10522" y="5966"/>
                  <a:pt x="10539" y="5915"/>
                  <a:pt x="10577" y="5872"/>
                </a:cubicBezTo>
                <a:cubicBezTo>
                  <a:pt x="10637" y="5805"/>
                  <a:pt x="10639" y="5755"/>
                  <a:pt x="10594" y="5509"/>
                </a:cubicBezTo>
                <a:cubicBezTo>
                  <a:pt x="10565" y="5351"/>
                  <a:pt x="10523" y="5177"/>
                  <a:pt x="10501" y="5120"/>
                </a:cubicBezTo>
                <a:cubicBezTo>
                  <a:pt x="10475" y="5054"/>
                  <a:pt x="10467" y="4962"/>
                  <a:pt x="10467" y="4885"/>
                </a:cubicBezTo>
                <a:cubicBezTo>
                  <a:pt x="10467" y="4882"/>
                  <a:pt x="10467" y="4880"/>
                  <a:pt x="10467" y="4876"/>
                </a:cubicBezTo>
                <a:cubicBezTo>
                  <a:pt x="10467" y="4841"/>
                  <a:pt x="10469" y="4812"/>
                  <a:pt x="10475" y="4787"/>
                </a:cubicBezTo>
                <a:cubicBezTo>
                  <a:pt x="10481" y="4761"/>
                  <a:pt x="10489" y="4739"/>
                  <a:pt x="10501" y="4731"/>
                </a:cubicBezTo>
                <a:cubicBezTo>
                  <a:pt x="10542" y="4706"/>
                  <a:pt x="10567" y="4516"/>
                  <a:pt x="10564" y="4240"/>
                </a:cubicBezTo>
                <a:cubicBezTo>
                  <a:pt x="10563" y="4133"/>
                  <a:pt x="10534" y="4048"/>
                  <a:pt x="10488" y="4013"/>
                </a:cubicBezTo>
                <a:cubicBezTo>
                  <a:pt x="10457" y="3991"/>
                  <a:pt x="10445" y="3970"/>
                  <a:pt x="10446" y="3932"/>
                </a:cubicBezTo>
                <a:cubicBezTo>
                  <a:pt x="10445" y="3931"/>
                  <a:pt x="10446" y="3929"/>
                  <a:pt x="10446" y="3928"/>
                </a:cubicBezTo>
                <a:cubicBezTo>
                  <a:pt x="10448" y="3880"/>
                  <a:pt x="10469" y="3803"/>
                  <a:pt x="10526" y="3650"/>
                </a:cubicBezTo>
                <a:cubicBezTo>
                  <a:pt x="10590" y="3481"/>
                  <a:pt x="10641" y="3305"/>
                  <a:pt x="10641" y="3261"/>
                </a:cubicBezTo>
                <a:cubicBezTo>
                  <a:pt x="10641" y="3240"/>
                  <a:pt x="10650" y="3213"/>
                  <a:pt x="10662" y="3189"/>
                </a:cubicBezTo>
                <a:cubicBezTo>
                  <a:pt x="10675" y="3164"/>
                  <a:pt x="10694" y="3141"/>
                  <a:pt x="10713" y="3125"/>
                </a:cubicBezTo>
                <a:cubicBezTo>
                  <a:pt x="10733" y="3108"/>
                  <a:pt x="10744" y="3083"/>
                  <a:pt x="10751" y="3056"/>
                </a:cubicBezTo>
                <a:cubicBezTo>
                  <a:pt x="10758" y="3030"/>
                  <a:pt x="10761" y="3000"/>
                  <a:pt x="10755" y="2967"/>
                </a:cubicBezTo>
                <a:cubicBezTo>
                  <a:pt x="10755" y="2966"/>
                  <a:pt x="10756" y="2963"/>
                  <a:pt x="10755" y="2962"/>
                </a:cubicBezTo>
                <a:cubicBezTo>
                  <a:pt x="10744" y="2894"/>
                  <a:pt x="10705" y="2811"/>
                  <a:pt x="10645" y="2723"/>
                </a:cubicBezTo>
                <a:cubicBezTo>
                  <a:pt x="10602" y="2660"/>
                  <a:pt x="10541" y="2544"/>
                  <a:pt x="10509" y="2462"/>
                </a:cubicBezTo>
                <a:cubicBezTo>
                  <a:pt x="10484" y="2399"/>
                  <a:pt x="10473" y="2358"/>
                  <a:pt x="10475" y="2326"/>
                </a:cubicBezTo>
                <a:cubicBezTo>
                  <a:pt x="10476" y="2313"/>
                  <a:pt x="10491" y="2295"/>
                  <a:pt x="10496" y="2283"/>
                </a:cubicBezTo>
                <a:cubicBezTo>
                  <a:pt x="10505" y="2267"/>
                  <a:pt x="10508" y="2251"/>
                  <a:pt x="10526" y="2232"/>
                </a:cubicBezTo>
                <a:cubicBezTo>
                  <a:pt x="10571" y="2182"/>
                  <a:pt x="10575" y="2154"/>
                  <a:pt x="10556" y="2133"/>
                </a:cubicBezTo>
                <a:cubicBezTo>
                  <a:pt x="10523" y="2121"/>
                  <a:pt x="10440" y="2118"/>
                  <a:pt x="10289" y="2116"/>
                </a:cubicBezTo>
                <a:cubicBezTo>
                  <a:pt x="10286" y="2117"/>
                  <a:pt x="10283" y="2116"/>
                  <a:pt x="10280" y="2116"/>
                </a:cubicBezTo>
                <a:cubicBezTo>
                  <a:pt x="10087" y="2138"/>
                  <a:pt x="10003" y="2123"/>
                  <a:pt x="10013" y="2078"/>
                </a:cubicBezTo>
                <a:cubicBezTo>
                  <a:pt x="10012" y="2077"/>
                  <a:pt x="10004" y="2079"/>
                  <a:pt x="10004" y="2078"/>
                </a:cubicBezTo>
                <a:cubicBezTo>
                  <a:pt x="10002" y="2070"/>
                  <a:pt x="10029" y="2048"/>
                  <a:pt x="10055" y="2027"/>
                </a:cubicBezTo>
                <a:cubicBezTo>
                  <a:pt x="10096" y="1990"/>
                  <a:pt x="10155" y="1944"/>
                  <a:pt x="10259" y="1886"/>
                </a:cubicBezTo>
                <a:cubicBezTo>
                  <a:pt x="10397" y="1808"/>
                  <a:pt x="10496" y="1741"/>
                  <a:pt x="10539" y="1702"/>
                </a:cubicBezTo>
                <a:cubicBezTo>
                  <a:pt x="10571" y="1666"/>
                  <a:pt x="10589" y="1625"/>
                  <a:pt x="10598" y="1578"/>
                </a:cubicBezTo>
                <a:cubicBezTo>
                  <a:pt x="10604" y="1518"/>
                  <a:pt x="10609" y="1442"/>
                  <a:pt x="10607" y="1356"/>
                </a:cubicBezTo>
                <a:cubicBezTo>
                  <a:pt x="10603" y="1210"/>
                  <a:pt x="10618" y="1057"/>
                  <a:pt x="10641" y="1014"/>
                </a:cubicBezTo>
                <a:cubicBezTo>
                  <a:pt x="10651" y="994"/>
                  <a:pt x="10653" y="969"/>
                  <a:pt x="10654" y="946"/>
                </a:cubicBezTo>
                <a:cubicBezTo>
                  <a:pt x="10653" y="910"/>
                  <a:pt x="10645" y="873"/>
                  <a:pt x="10628" y="835"/>
                </a:cubicBezTo>
                <a:cubicBezTo>
                  <a:pt x="10625" y="827"/>
                  <a:pt x="10624" y="821"/>
                  <a:pt x="10620" y="813"/>
                </a:cubicBezTo>
                <a:cubicBezTo>
                  <a:pt x="10603" y="781"/>
                  <a:pt x="10594" y="749"/>
                  <a:pt x="10590" y="724"/>
                </a:cubicBezTo>
                <a:cubicBezTo>
                  <a:pt x="10589" y="716"/>
                  <a:pt x="10589" y="713"/>
                  <a:pt x="10590" y="706"/>
                </a:cubicBezTo>
                <a:cubicBezTo>
                  <a:pt x="10590" y="692"/>
                  <a:pt x="10591" y="677"/>
                  <a:pt x="10598" y="672"/>
                </a:cubicBezTo>
                <a:cubicBezTo>
                  <a:pt x="10609" y="666"/>
                  <a:pt x="10611" y="643"/>
                  <a:pt x="10611" y="612"/>
                </a:cubicBezTo>
                <a:cubicBezTo>
                  <a:pt x="10607" y="601"/>
                  <a:pt x="10605" y="592"/>
                  <a:pt x="10594" y="578"/>
                </a:cubicBezTo>
                <a:cubicBezTo>
                  <a:pt x="10565" y="543"/>
                  <a:pt x="10557" y="514"/>
                  <a:pt x="10577" y="514"/>
                </a:cubicBezTo>
                <a:cubicBezTo>
                  <a:pt x="10597" y="514"/>
                  <a:pt x="10594" y="488"/>
                  <a:pt x="10564" y="459"/>
                </a:cubicBezTo>
                <a:cubicBezTo>
                  <a:pt x="10523" y="417"/>
                  <a:pt x="10525" y="389"/>
                  <a:pt x="10577" y="331"/>
                </a:cubicBezTo>
                <a:cubicBezTo>
                  <a:pt x="10613" y="291"/>
                  <a:pt x="10646" y="219"/>
                  <a:pt x="10658" y="168"/>
                </a:cubicBezTo>
                <a:cubicBezTo>
                  <a:pt x="10658" y="166"/>
                  <a:pt x="10662" y="162"/>
                  <a:pt x="10662" y="160"/>
                </a:cubicBezTo>
                <a:cubicBezTo>
                  <a:pt x="10669" y="124"/>
                  <a:pt x="10666" y="104"/>
                  <a:pt x="10649" y="91"/>
                </a:cubicBezTo>
                <a:cubicBezTo>
                  <a:pt x="10645" y="89"/>
                  <a:pt x="10646" y="89"/>
                  <a:pt x="10641" y="87"/>
                </a:cubicBezTo>
                <a:cubicBezTo>
                  <a:pt x="10615" y="77"/>
                  <a:pt x="10571" y="73"/>
                  <a:pt x="10484" y="78"/>
                </a:cubicBezTo>
                <a:cubicBezTo>
                  <a:pt x="10422" y="82"/>
                  <a:pt x="10373" y="94"/>
                  <a:pt x="10331" y="108"/>
                </a:cubicBezTo>
                <a:cubicBezTo>
                  <a:pt x="10296" y="124"/>
                  <a:pt x="10262" y="141"/>
                  <a:pt x="10238" y="168"/>
                </a:cubicBezTo>
                <a:cubicBezTo>
                  <a:pt x="10227" y="179"/>
                  <a:pt x="10217" y="183"/>
                  <a:pt x="10208" y="190"/>
                </a:cubicBezTo>
                <a:cubicBezTo>
                  <a:pt x="10185" y="212"/>
                  <a:pt x="10164" y="225"/>
                  <a:pt x="10144" y="224"/>
                </a:cubicBezTo>
                <a:cubicBezTo>
                  <a:pt x="10139" y="223"/>
                  <a:pt x="10132" y="222"/>
                  <a:pt x="10127" y="219"/>
                </a:cubicBezTo>
                <a:cubicBezTo>
                  <a:pt x="10089" y="214"/>
                  <a:pt x="10059" y="177"/>
                  <a:pt x="10059" y="108"/>
                </a:cubicBezTo>
                <a:cubicBezTo>
                  <a:pt x="10059" y="108"/>
                  <a:pt x="10059" y="105"/>
                  <a:pt x="10059" y="104"/>
                </a:cubicBezTo>
                <a:cubicBezTo>
                  <a:pt x="10054" y="83"/>
                  <a:pt x="10042" y="71"/>
                  <a:pt x="10034" y="57"/>
                </a:cubicBezTo>
                <a:cubicBezTo>
                  <a:pt x="10006" y="30"/>
                  <a:pt x="9948" y="16"/>
                  <a:pt x="9805" y="6"/>
                </a:cubicBezTo>
                <a:close/>
                <a:moveTo>
                  <a:pt x="10734" y="8239"/>
                </a:moveTo>
                <a:cubicBezTo>
                  <a:pt x="10756" y="8240"/>
                  <a:pt x="10777" y="8247"/>
                  <a:pt x="10798" y="8265"/>
                </a:cubicBezTo>
                <a:cubicBezTo>
                  <a:pt x="10848" y="8306"/>
                  <a:pt x="10880" y="8306"/>
                  <a:pt x="10925" y="8269"/>
                </a:cubicBezTo>
                <a:cubicBezTo>
                  <a:pt x="10971" y="8230"/>
                  <a:pt x="11004" y="8239"/>
                  <a:pt x="11061" y="8303"/>
                </a:cubicBezTo>
                <a:cubicBezTo>
                  <a:pt x="11138" y="8389"/>
                  <a:pt x="11124" y="8489"/>
                  <a:pt x="10993" y="8747"/>
                </a:cubicBezTo>
                <a:cubicBezTo>
                  <a:pt x="10966" y="8801"/>
                  <a:pt x="10958" y="8873"/>
                  <a:pt x="10972" y="8910"/>
                </a:cubicBezTo>
                <a:cubicBezTo>
                  <a:pt x="10994" y="8968"/>
                  <a:pt x="11021" y="8970"/>
                  <a:pt x="11205" y="8914"/>
                </a:cubicBezTo>
                <a:cubicBezTo>
                  <a:pt x="11321" y="8879"/>
                  <a:pt x="11447" y="8827"/>
                  <a:pt x="11481" y="8799"/>
                </a:cubicBezTo>
                <a:cubicBezTo>
                  <a:pt x="11522" y="8764"/>
                  <a:pt x="11559" y="8761"/>
                  <a:pt x="11587" y="8790"/>
                </a:cubicBezTo>
                <a:cubicBezTo>
                  <a:pt x="11616" y="8819"/>
                  <a:pt x="11550" y="8941"/>
                  <a:pt x="11401" y="9140"/>
                </a:cubicBezTo>
                <a:cubicBezTo>
                  <a:pt x="11148" y="9477"/>
                  <a:pt x="10860" y="10022"/>
                  <a:pt x="10772" y="10337"/>
                </a:cubicBezTo>
                <a:cubicBezTo>
                  <a:pt x="10741" y="10448"/>
                  <a:pt x="10703" y="10557"/>
                  <a:pt x="10687" y="10576"/>
                </a:cubicBezTo>
                <a:cubicBezTo>
                  <a:pt x="10647" y="10624"/>
                  <a:pt x="10598" y="10566"/>
                  <a:pt x="10598" y="10469"/>
                </a:cubicBezTo>
                <a:cubicBezTo>
                  <a:pt x="10598" y="10425"/>
                  <a:pt x="10558" y="10363"/>
                  <a:pt x="10509" y="10337"/>
                </a:cubicBezTo>
                <a:cubicBezTo>
                  <a:pt x="10403" y="10279"/>
                  <a:pt x="10394" y="10189"/>
                  <a:pt x="10488" y="10110"/>
                </a:cubicBezTo>
                <a:cubicBezTo>
                  <a:pt x="10560" y="10050"/>
                  <a:pt x="10546" y="9850"/>
                  <a:pt x="10454" y="9606"/>
                </a:cubicBezTo>
                <a:cubicBezTo>
                  <a:pt x="10419" y="9515"/>
                  <a:pt x="10420" y="9446"/>
                  <a:pt x="10458" y="9363"/>
                </a:cubicBezTo>
                <a:cubicBezTo>
                  <a:pt x="10487" y="9298"/>
                  <a:pt x="10495" y="9182"/>
                  <a:pt x="10480" y="9098"/>
                </a:cubicBezTo>
                <a:cubicBezTo>
                  <a:pt x="10457" y="8977"/>
                  <a:pt x="10433" y="8945"/>
                  <a:pt x="10356" y="8952"/>
                </a:cubicBezTo>
                <a:cubicBezTo>
                  <a:pt x="10283" y="8960"/>
                  <a:pt x="10257" y="8937"/>
                  <a:pt x="10246" y="8846"/>
                </a:cubicBezTo>
                <a:cubicBezTo>
                  <a:pt x="10235" y="8751"/>
                  <a:pt x="10268" y="8707"/>
                  <a:pt x="10395" y="8628"/>
                </a:cubicBezTo>
                <a:cubicBezTo>
                  <a:pt x="10482" y="8573"/>
                  <a:pt x="10567" y="8482"/>
                  <a:pt x="10581" y="8423"/>
                </a:cubicBezTo>
                <a:cubicBezTo>
                  <a:pt x="10611" y="8305"/>
                  <a:pt x="10670" y="8236"/>
                  <a:pt x="10734" y="8239"/>
                </a:cubicBezTo>
                <a:close/>
                <a:moveTo>
                  <a:pt x="11099" y="11499"/>
                </a:moveTo>
                <a:cubicBezTo>
                  <a:pt x="11087" y="11502"/>
                  <a:pt x="11072" y="11503"/>
                  <a:pt x="11061" y="11507"/>
                </a:cubicBezTo>
                <a:cubicBezTo>
                  <a:pt x="11060" y="11508"/>
                  <a:pt x="11057" y="11507"/>
                  <a:pt x="11057" y="11507"/>
                </a:cubicBezTo>
                <a:cubicBezTo>
                  <a:pt x="11028" y="11520"/>
                  <a:pt x="11005" y="11539"/>
                  <a:pt x="10985" y="11563"/>
                </a:cubicBezTo>
                <a:cubicBezTo>
                  <a:pt x="10984" y="11564"/>
                  <a:pt x="10985" y="11566"/>
                  <a:pt x="10985" y="11567"/>
                </a:cubicBezTo>
                <a:cubicBezTo>
                  <a:pt x="10976" y="11581"/>
                  <a:pt x="10973" y="11603"/>
                  <a:pt x="10968" y="11623"/>
                </a:cubicBezTo>
                <a:cubicBezTo>
                  <a:pt x="10963" y="11640"/>
                  <a:pt x="10954" y="11658"/>
                  <a:pt x="10951" y="11678"/>
                </a:cubicBezTo>
                <a:cubicBezTo>
                  <a:pt x="10947" y="11699"/>
                  <a:pt x="10949" y="11735"/>
                  <a:pt x="10946" y="11759"/>
                </a:cubicBezTo>
                <a:cubicBezTo>
                  <a:pt x="10943" y="11955"/>
                  <a:pt x="10995" y="12227"/>
                  <a:pt x="11095" y="12430"/>
                </a:cubicBezTo>
                <a:cubicBezTo>
                  <a:pt x="11168" y="12578"/>
                  <a:pt x="11218" y="12722"/>
                  <a:pt x="11205" y="12755"/>
                </a:cubicBezTo>
                <a:cubicBezTo>
                  <a:pt x="11193" y="12787"/>
                  <a:pt x="11206" y="12812"/>
                  <a:pt x="11235" y="12806"/>
                </a:cubicBezTo>
                <a:cubicBezTo>
                  <a:pt x="11268" y="12799"/>
                  <a:pt x="11289" y="12856"/>
                  <a:pt x="11290" y="12960"/>
                </a:cubicBezTo>
                <a:cubicBezTo>
                  <a:pt x="11291" y="13051"/>
                  <a:pt x="11306" y="13143"/>
                  <a:pt x="11324" y="13161"/>
                </a:cubicBezTo>
                <a:cubicBezTo>
                  <a:pt x="11375" y="13212"/>
                  <a:pt x="11365" y="13384"/>
                  <a:pt x="11286" y="13776"/>
                </a:cubicBezTo>
                <a:cubicBezTo>
                  <a:pt x="11275" y="13828"/>
                  <a:pt x="11270" y="13861"/>
                  <a:pt x="11265" y="13900"/>
                </a:cubicBezTo>
                <a:cubicBezTo>
                  <a:pt x="11260" y="13931"/>
                  <a:pt x="11259" y="13954"/>
                  <a:pt x="11256" y="13981"/>
                </a:cubicBezTo>
                <a:cubicBezTo>
                  <a:pt x="11254" y="14077"/>
                  <a:pt x="11254" y="14137"/>
                  <a:pt x="11265" y="14178"/>
                </a:cubicBezTo>
                <a:cubicBezTo>
                  <a:pt x="11300" y="14254"/>
                  <a:pt x="11389" y="14287"/>
                  <a:pt x="11549" y="14327"/>
                </a:cubicBezTo>
                <a:cubicBezTo>
                  <a:pt x="11765" y="14381"/>
                  <a:pt x="11813" y="14466"/>
                  <a:pt x="11664" y="14524"/>
                </a:cubicBezTo>
                <a:cubicBezTo>
                  <a:pt x="11600" y="14548"/>
                  <a:pt x="11480" y="14677"/>
                  <a:pt x="11375" y="14810"/>
                </a:cubicBezTo>
                <a:cubicBezTo>
                  <a:pt x="11321" y="14897"/>
                  <a:pt x="11285" y="14979"/>
                  <a:pt x="11273" y="15036"/>
                </a:cubicBezTo>
                <a:cubicBezTo>
                  <a:pt x="11288" y="15086"/>
                  <a:pt x="11313" y="15148"/>
                  <a:pt x="11358" y="15220"/>
                </a:cubicBezTo>
                <a:cubicBezTo>
                  <a:pt x="11463" y="15386"/>
                  <a:pt x="11486" y="15466"/>
                  <a:pt x="11473" y="15626"/>
                </a:cubicBezTo>
                <a:cubicBezTo>
                  <a:pt x="11472" y="15639"/>
                  <a:pt x="11473" y="15645"/>
                  <a:pt x="11473" y="15656"/>
                </a:cubicBezTo>
                <a:cubicBezTo>
                  <a:pt x="11471" y="15708"/>
                  <a:pt x="11471" y="15757"/>
                  <a:pt x="11481" y="15793"/>
                </a:cubicBezTo>
                <a:cubicBezTo>
                  <a:pt x="11482" y="15796"/>
                  <a:pt x="11480" y="15798"/>
                  <a:pt x="11481" y="15801"/>
                </a:cubicBezTo>
                <a:cubicBezTo>
                  <a:pt x="11481" y="15802"/>
                  <a:pt x="11481" y="15805"/>
                  <a:pt x="11481" y="15805"/>
                </a:cubicBezTo>
                <a:cubicBezTo>
                  <a:pt x="11494" y="15844"/>
                  <a:pt x="11525" y="15881"/>
                  <a:pt x="11558" y="15921"/>
                </a:cubicBezTo>
                <a:cubicBezTo>
                  <a:pt x="11579" y="15945"/>
                  <a:pt x="11601" y="15970"/>
                  <a:pt x="11634" y="16002"/>
                </a:cubicBezTo>
                <a:cubicBezTo>
                  <a:pt x="11644" y="16012"/>
                  <a:pt x="11653" y="16017"/>
                  <a:pt x="11664" y="16028"/>
                </a:cubicBezTo>
                <a:cubicBezTo>
                  <a:pt x="11702" y="16064"/>
                  <a:pt x="11738" y="16096"/>
                  <a:pt x="11766" y="16117"/>
                </a:cubicBezTo>
                <a:cubicBezTo>
                  <a:pt x="11798" y="16143"/>
                  <a:pt x="11825" y="16157"/>
                  <a:pt x="11829" y="16152"/>
                </a:cubicBezTo>
                <a:cubicBezTo>
                  <a:pt x="11838" y="16139"/>
                  <a:pt x="11886" y="16186"/>
                  <a:pt x="11940" y="16254"/>
                </a:cubicBezTo>
                <a:lnTo>
                  <a:pt x="12037" y="16378"/>
                </a:lnTo>
                <a:lnTo>
                  <a:pt x="11906" y="16545"/>
                </a:lnTo>
                <a:cubicBezTo>
                  <a:pt x="11628" y="16900"/>
                  <a:pt x="11527" y="17265"/>
                  <a:pt x="11583" y="17707"/>
                </a:cubicBezTo>
                <a:cubicBezTo>
                  <a:pt x="11602" y="17855"/>
                  <a:pt x="11640" y="18172"/>
                  <a:pt x="11668" y="18407"/>
                </a:cubicBezTo>
                <a:cubicBezTo>
                  <a:pt x="11696" y="18643"/>
                  <a:pt x="11739" y="18875"/>
                  <a:pt x="11761" y="18924"/>
                </a:cubicBezTo>
                <a:cubicBezTo>
                  <a:pt x="11783" y="18974"/>
                  <a:pt x="11822" y="19188"/>
                  <a:pt x="11850" y="19399"/>
                </a:cubicBezTo>
                <a:cubicBezTo>
                  <a:pt x="11932" y="20002"/>
                  <a:pt x="11950" y="20094"/>
                  <a:pt x="11986" y="20142"/>
                </a:cubicBezTo>
                <a:cubicBezTo>
                  <a:pt x="12005" y="20167"/>
                  <a:pt x="12057" y="20395"/>
                  <a:pt x="12101" y="20651"/>
                </a:cubicBezTo>
                <a:cubicBezTo>
                  <a:pt x="12128" y="20807"/>
                  <a:pt x="12149" y="20900"/>
                  <a:pt x="12173" y="20984"/>
                </a:cubicBezTo>
                <a:cubicBezTo>
                  <a:pt x="12203" y="21062"/>
                  <a:pt x="12232" y="21140"/>
                  <a:pt x="12262" y="21193"/>
                </a:cubicBezTo>
                <a:cubicBezTo>
                  <a:pt x="12273" y="21208"/>
                  <a:pt x="12283" y="21222"/>
                  <a:pt x="12296" y="21236"/>
                </a:cubicBezTo>
                <a:cubicBezTo>
                  <a:pt x="12397" y="21342"/>
                  <a:pt x="12450" y="21361"/>
                  <a:pt x="12720" y="21373"/>
                </a:cubicBezTo>
                <a:cubicBezTo>
                  <a:pt x="12917" y="21381"/>
                  <a:pt x="13195" y="21351"/>
                  <a:pt x="13455" y="21304"/>
                </a:cubicBezTo>
                <a:cubicBezTo>
                  <a:pt x="13482" y="21299"/>
                  <a:pt x="13513" y="21296"/>
                  <a:pt x="13540" y="21291"/>
                </a:cubicBezTo>
                <a:cubicBezTo>
                  <a:pt x="13541" y="21291"/>
                  <a:pt x="13542" y="21287"/>
                  <a:pt x="13544" y="21287"/>
                </a:cubicBezTo>
                <a:cubicBezTo>
                  <a:pt x="13672" y="21262"/>
                  <a:pt x="13792" y="21233"/>
                  <a:pt x="13892" y="21202"/>
                </a:cubicBezTo>
                <a:cubicBezTo>
                  <a:pt x="13906" y="21197"/>
                  <a:pt x="13913" y="21193"/>
                  <a:pt x="13926" y="21189"/>
                </a:cubicBezTo>
                <a:cubicBezTo>
                  <a:pt x="13995" y="21166"/>
                  <a:pt x="14043" y="21144"/>
                  <a:pt x="14083" y="21120"/>
                </a:cubicBezTo>
                <a:cubicBezTo>
                  <a:pt x="14111" y="21101"/>
                  <a:pt x="14138" y="21080"/>
                  <a:pt x="14163" y="21056"/>
                </a:cubicBezTo>
                <a:cubicBezTo>
                  <a:pt x="14233" y="20978"/>
                  <a:pt x="14307" y="20840"/>
                  <a:pt x="14325" y="20727"/>
                </a:cubicBezTo>
                <a:cubicBezTo>
                  <a:pt x="14333" y="20678"/>
                  <a:pt x="14362" y="20632"/>
                  <a:pt x="14393" y="20629"/>
                </a:cubicBezTo>
                <a:cubicBezTo>
                  <a:pt x="14423" y="20626"/>
                  <a:pt x="14454" y="20618"/>
                  <a:pt x="14461" y="20612"/>
                </a:cubicBezTo>
                <a:cubicBezTo>
                  <a:pt x="14462" y="20611"/>
                  <a:pt x="14511" y="20609"/>
                  <a:pt x="14520" y="20608"/>
                </a:cubicBezTo>
                <a:cubicBezTo>
                  <a:pt x="14529" y="20605"/>
                  <a:pt x="14545" y="20610"/>
                  <a:pt x="14554" y="20608"/>
                </a:cubicBezTo>
                <a:cubicBezTo>
                  <a:pt x="14598" y="20596"/>
                  <a:pt x="14640" y="20585"/>
                  <a:pt x="14698" y="20591"/>
                </a:cubicBezTo>
                <a:cubicBezTo>
                  <a:pt x="14713" y="20592"/>
                  <a:pt x="14718" y="20593"/>
                  <a:pt x="14732" y="20595"/>
                </a:cubicBezTo>
                <a:cubicBezTo>
                  <a:pt x="14782" y="20592"/>
                  <a:pt x="14784" y="20589"/>
                  <a:pt x="14843" y="20586"/>
                </a:cubicBezTo>
                <a:cubicBezTo>
                  <a:pt x="15261" y="20571"/>
                  <a:pt x="15494" y="20473"/>
                  <a:pt x="15611" y="20236"/>
                </a:cubicBezTo>
                <a:cubicBezTo>
                  <a:pt x="15619" y="20216"/>
                  <a:pt x="15628" y="20193"/>
                  <a:pt x="15636" y="20168"/>
                </a:cubicBezTo>
                <a:cubicBezTo>
                  <a:pt x="15662" y="20098"/>
                  <a:pt x="15680" y="20019"/>
                  <a:pt x="15691" y="19928"/>
                </a:cubicBezTo>
                <a:cubicBezTo>
                  <a:pt x="15692" y="19921"/>
                  <a:pt x="15695" y="19914"/>
                  <a:pt x="15696" y="19907"/>
                </a:cubicBezTo>
                <a:lnTo>
                  <a:pt x="15696" y="19899"/>
                </a:lnTo>
                <a:lnTo>
                  <a:pt x="15725" y="19646"/>
                </a:lnTo>
                <a:lnTo>
                  <a:pt x="15946" y="19629"/>
                </a:lnTo>
                <a:cubicBezTo>
                  <a:pt x="16069" y="19622"/>
                  <a:pt x="16190" y="19597"/>
                  <a:pt x="16213" y="19574"/>
                </a:cubicBezTo>
                <a:cubicBezTo>
                  <a:pt x="16237" y="19550"/>
                  <a:pt x="16303" y="19531"/>
                  <a:pt x="16358" y="19531"/>
                </a:cubicBezTo>
                <a:cubicBezTo>
                  <a:pt x="16430" y="19531"/>
                  <a:pt x="16536" y="19466"/>
                  <a:pt x="16617" y="19390"/>
                </a:cubicBezTo>
                <a:cubicBezTo>
                  <a:pt x="16631" y="19377"/>
                  <a:pt x="16635" y="19367"/>
                  <a:pt x="16646" y="19356"/>
                </a:cubicBezTo>
                <a:cubicBezTo>
                  <a:pt x="16667" y="19333"/>
                  <a:pt x="16689" y="19311"/>
                  <a:pt x="16697" y="19296"/>
                </a:cubicBezTo>
                <a:cubicBezTo>
                  <a:pt x="16712" y="19271"/>
                  <a:pt x="16720" y="19246"/>
                  <a:pt x="16718" y="19228"/>
                </a:cubicBezTo>
                <a:cubicBezTo>
                  <a:pt x="16718" y="19227"/>
                  <a:pt x="16719" y="19224"/>
                  <a:pt x="16718" y="19223"/>
                </a:cubicBezTo>
                <a:cubicBezTo>
                  <a:pt x="16718" y="19221"/>
                  <a:pt x="16715" y="19218"/>
                  <a:pt x="16714" y="19215"/>
                </a:cubicBezTo>
                <a:cubicBezTo>
                  <a:pt x="16701" y="19176"/>
                  <a:pt x="16645" y="19138"/>
                  <a:pt x="16574" y="19125"/>
                </a:cubicBezTo>
                <a:cubicBezTo>
                  <a:pt x="16496" y="19112"/>
                  <a:pt x="16438" y="19075"/>
                  <a:pt x="16438" y="19035"/>
                </a:cubicBezTo>
                <a:cubicBezTo>
                  <a:pt x="16438" y="18950"/>
                  <a:pt x="16825" y="18816"/>
                  <a:pt x="17067" y="18818"/>
                </a:cubicBezTo>
                <a:cubicBezTo>
                  <a:pt x="17165" y="18818"/>
                  <a:pt x="17307" y="18796"/>
                  <a:pt x="17381" y="18766"/>
                </a:cubicBezTo>
                <a:cubicBezTo>
                  <a:pt x="17454" y="18737"/>
                  <a:pt x="17519" y="18717"/>
                  <a:pt x="17525" y="18719"/>
                </a:cubicBezTo>
                <a:cubicBezTo>
                  <a:pt x="17567" y="18733"/>
                  <a:pt x="17787" y="18607"/>
                  <a:pt x="17881" y="18523"/>
                </a:cubicBezTo>
                <a:cubicBezTo>
                  <a:pt x="17931" y="18461"/>
                  <a:pt x="17974" y="18375"/>
                  <a:pt x="18004" y="18271"/>
                </a:cubicBezTo>
                <a:cubicBezTo>
                  <a:pt x="18011" y="18134"/>
                  <a:pt x="17948" y="17988"/>
                  <a:pt x="17847" y="17878"/>
                </a:cubicBezTo>
                <a:cubicBezTo>
                  <a:pt x="17829" y="17858"/>
                  <a:pt x="17811" y="17835"/>
                  <a:pt x="17792" y="17818"/>
                </a:cubicBezTo>
                <a:cubicBezTo>
                  <a:pt x="17791" y="17817"/>
                  <a:pt x="17790" y="17815"/>
                  <a:pt x="17788" y="17814"/>
                </a:cubicBezTo>
                <a:cubicBezTo>
                  <a:pt x="17786" y="17812"/>
                  <a:pt x="17785" y="17811"/>
                  <a:pt x="17784" y="17809"/>
                </a:cubicBezTo>
                <a:cubicBezTo>
                  <a:pt x="17747" y="17781"/>
                  <a:pt x="17705" y="17759"/>
                  <a:pt x="17661" y="17741"/>
                </a:cubicBezTo>
                <a:cubicBezTo>
                  <a:pt x="17655" y="17739"/>
                  <a:pt x="17649" y="17734"/>
                  <a:pt x="17644" y="17732"/>
                </a:cubicBezTo>
                <a:cubicBezTo>
                  <a:pt x="17576" y="17711"/>
                  <a:pt x="17497" y="17713"/>
                  <a:pt x="17410" y="17728"/>
                </a:cubicBezTo>
                <a:cubicBezTo>
                  <a:pt x="17383" y="17737"/>
                  <a:pt x="17360" y="17738"/>
                  <a:pt x="17325" y="17754"/>
                </a:cubicBezTo>
                <a:cubicBezTo>
                  <a:pt x="17232" y="17795"/>
                  <a:pt x="17097" y="17858"/>
                  <a:pt x="17024" y="17890"/>
                </a:cubicBezTo>
                <a:cubicBezTo>
                  <a:pt x="16858" y="17965"/>
                  <a:pt x="16836" y="17948"/>
                  <a:pt x="16769" y="17724"/>
                </a:cubicBezTo>
                <a:cubicBezTo>
                  <a:pt x="16716" y="17545"/>
                  <a:pt x="16718" y="17540"/>
                  <a:pt x="16897" y="17361"/>
                </a:cubicBezTo>
                <a:cubicBezTo>
                  <a:pt x="16922" y="17336"/>
                  <a:pt x="16935" y="17328"/>
                  <a:pt x="16956" y="17309"/>
                </a:cubicBezTo>
                <a:cubicBezTo>
                  <a:pt x="16982" y="17284"/>
                  <a:pt x="17010" y="17264"/>
                  <a:pt x="17041" y="17245"/>
                </a:cubicBezTo>
                <a:cubicBezTo>
                  <a:pt x="17105" y="17203"/>
                  <a:pt x="17166" y="17176"/>
                  <a:pt x="17249" y="17173"/>
                </a:cubicBezTo>
                <a:cubicBezTo>
                  <a:pt x="17261" y="17172"/>
                  <a:pt x="17274" y="17177"/>
                  <a:pt x="17287" y="17177"/>
                </a:cubicBezTo>
                <a:cubicBezTo>
                  <a:pt x="17303" y="17177"/>
                  <a:pt x="17318" y="17180"/>
                  <a:pt x="17334" y="17181"/>
                </a:cubicBezTo>
                <a:cubicBezTo>
                  <a:pt x="17353" y="17182"/>
                  <a:pt x="17374" y="17187"/>
                  <a:pt x="17393" y="17190"/>
                </a:cubicBezTo>
                <a:cubicBezTo>
                  <a:pt x="17399" y="17191"/>
                  <a:pt x="17404" y="17189"/>
                  <a:pt x="17410" y="17190"/>
                </a:cubicBezTo>
                <a:cubicBezTo>
                  <a:pt x="17451" y="17195"/>
                  <a:pt x="17502" y="17194"/>
                  <a:pt x="17525" y="17203"/>
                </a:cubicBezTo>
                <a:cubicBezTo>
                  <a:pt x="17604" y="17231"/>
                  <a:pt x="17621" y="17224"/>
                  <a:pt x="17601" y="17173"/>
                </a:cubicBezTo>
                <a:cubicBezTo>
                  <a:pt x="17587" y="17136"/>
                  <a:pt x="17534" y="17097"/>
                  <a:pt x="17482" y="17083"/>
                </a:cubicBezTo>
                <a:cubicBezTo>
                  <a:pt x="17404" y="17062"/>
                  <a:pt x="17396" y="17047"/>
                  <a:pt x="17444" y="16989"/>
                </a:cubicBezTo>
                <a:cubicBezTo>
                  <a:pt x="17507" y="16912"/>
                  <a:pt x="17690" y="16933"/>
                  <a:pt x="17805" y="17032"/>
                </a:cubicBezTo>
                <a:cubicBezTo>
                  <a:pt x="17842" y="17063"/>
                  <a:pt x="17922" y="17100"/>
                  <a:pt x="17983" y="17109"/>
                </a:cubicBezTo>
                <a:cubicBezTo>
                  <a:pt x="18045" y="17118"/>
                  <a:pt x="18091" y="17147"/>
                  <a:pt x="18085" y="17177"/>
                </a:cubicBezTo>
                <a:cubicBezTo>
                  <a:pt x="18071" y="17247"/>
                  <a:pt x="18083" y="17246"/>
                  <a:pt x="18238" y="17164"/>
                </a:cubicBezTo>
                <a:cubicBezTo>
                  <a:pt x="18308" y="17127"/>
                  <a:pt x="18421" y="17100"/>
                  <a:pt x="18488" y="17100"/>
                </a:cubicBezTo>
                <a:cubicBezTo>
                  <a:pt x="18556" y="17100"/>
                  <a:pt x="18658" y="17053"/>
                  <a:pt x="18713" y="16998"/>
                </a:cubicBezTo>
                <a:cubicBezTo>
                  <a:pt x="18769" y="16942"/>
                  <a:pt x="18824" y="16895"/>
                  <a:pt x="18841" y="16895"/>
                </a:cubicBezTo>
                <a:cubicBezTo>
                  <a:pt x="18857" y="16895"/>
                  <a:pt x="18886" y="16879"/>
                  <a:pt x="18904" y="16861"/>
                </a:cubicBezTo>
                <a:cubicBezTo>
                  <a:pt x="18922" y="16842"/>
                  <a:pt x="18964" y="16849"/>
                  <a:pt x="18993" y="16874"/>
                </a:cubicBezTo>
                <a:cubicBezTo>
                  <a:pt x="19074" y="16941"/>
                  <a:pt x="19163" y="16592"/>
                  <a:pt x="19125" y="16361"/>
                </a:cubicBezTo>
                <a:cubicBezTo>
                  <a:pt x="19109" y="16263"/>
                  <a:pt x="19082" y="16177"/>
                  <a:pt x="19049" y="16096"/>
                </a:cubicBezTo>
                <a:cubicBezTo>
                  <a:pt x="19036" y="16068"/>
                  <a:pt x="19026" y="16037"/>
                  <a:pt x="19010" y="16011"/>
                </a:cubicBezTo>
                <a:cubicBezTo>
                  <a:pt x="19000" y="15990"/>
                  <a:pt x="18988" y="15974"/>
                  <a:pt x="18976" y="15955"/>
                </a:cubicBezTo>
                <a:cubicBezTo>
                  <a:pt x="18940" y="15899"/>
                  <a:pt x="18897" y="15847"/>
                  <a:pt x="18853" y="15801"/>
                </a:cubicBezTo>
                <a:cubicBezTo>
                  <a:pt x="18723" y="15674"/>
                  <a:pt x="18554" y="15598"/>
                  <a:pt x="18348" y="15579"/>
                </a:cubicBezTo>
                <a:cubicBezTo>
                  <a:pt x="18289" y="15574"/>
                  <a:pt x="18236" y="15573"/>
                  <a:pt x="18183" y="15575"/>
                </a:cubicBezTo>
                <a:cubicBezTo>
                  <a:pt x="18154" y="15577"/>
                  <a:pt x="18123" y="15579"/>
                  <a:pt x="18094" y="15583"/>
                </a:cubicBezTo>
                <a:cubicBezTo>
                  <a:pt x="18080" y="15585"/>
                  <a:pt x="18069" y="15586"/>
                  <a:pt x="18055" y="15588"/>
                </a:cubicBezTo>
                <a:cubicBezTo>
                  <a:pt x="17931" y="15612"/>
                  <a:pt x="17814" y="15658"/>
                  <a:pt x="17712" y="15720"/>
                </a:cubicBezTo>
                <a:cubicBezTo>
                  <a:pt x="17678" y="15743"/>
                  <a:pt x="17642" y="15764"/>
                  <a:pt x="17610" y="15793"/>
                </a:cubicBezTo>
                <a:cubicBezTo>
                  <a:pt x="17608" y="15795"/>
                  <a:pt x="17608" y="15795"/>
                  <a:pt x="17606" y="15797"/>
                </a:cubicBezTo>
                <a:cubicBezTo>
                  <a:pt x="17597" y="15805"/>
                  <a:pt x="17584" y="15810"/>
                  <a:pt x="17576" y="15818"/>
                </a:cubicBezTo>
                <a:cubicBezTo>
                  <a:pt x="17496" y="15896"/>
                  <a:pt x="17444" y="15917"/>
                  <a:pt x="17423" y="15882"/>
                </a:cubicBezTo>
                <a:cubicBezTo>
                  <a:pt x="17423" y="15882"/>
                  <a:pt x="17423" y="15879"/>
                  <a:pt x="17423" y="15878"/>
                </a:cubicBezTo>
                <a:cubicBezTo>
                  <a:pt x="17414" y="15864"/>
                  <a:pt x="17414" y="15846"/>
                  <a:pt x="17423" y="15823"/>
                </a:cubicBezTo>
                <a:cubicBezTo>
                  <a:pt x="17432" y="15799"/>
                  <a:pt x="17450" y="15770"/>
                  <a:pt x="17474" y="15741"/>
                </a:cubicBezTo>
                <a:cubicBezTo>
                  <a:pt x="17523" y="15683"/>
                  <a:pt x="17601" y="15618"/>
                  <a:pt x="17695" y="15558"/>
                </a:cubicBezTo>
                <a:cubicBezTo>
                  <a:pt x="17756" y="15518"/>
                  <a:pt x="17785" y="15497"/>
                  <a:pt x="17788" y="15489"/>
                </a:cubicBezTo>
                <a:cubicBezTo>
                  <a:pt x="17791" y="15482"/>
                  <a:pt x="17767" y="15484"/>
                  <a:pt x="17716" y="15498"/>
                </a:cubicBezTo>
                <a:cubicBezTo>
                  <a:pt x="17538" y="15547"/>
                  <a:pt x="17387" y="15653"/>
                  <a:pt x="17270" y="15797"/>
                </a:cubicBezTo>
                <a:cubicBezTo>
                  <a:pt x="17247" y="15827"/>
                  <a:pt x="17220" y="15853"/>
                  <a:pt x="17198" y="15887"/>
                </a:cubicBezTo>
                <a:cubicBezTo>
                  <a:pt x="17153" y="15956"/>
                  <a:pt x="17121" y="16014"/>
                  <a:pt x="17113" y="16036"/>
                </a:cubicBezTo>
                <a:cubicBezTo>
                  <a:pt x="17112" y="16040"/>
                  <a:pt x="17100" y="16060"/>
                  <a:pt x="17100" y="16062"/>
                </a:cubicBezTo>
                <a:cubicBezTo>
                  <a:pt x="17101" y="16062"/>
                  <a:pt x="17100" y="16066"/>
                  <a:pt x="17100" y="16066"/>
                </a:cubicBezTo>
                <a:cubicBezTo>
                  <a:pt x="17101" y="16081"/>
                  <a:pt x="17077" y="16144"/>
                  <a:pt x="17050" y="16211"/>
                </a:cubicBezTo>
                <a:cubicBezTo>
                  <a:pt x="17021" y="16281"/>
                  <a:pt x="16999" y="16359"/>
                  <a:pt x="16999" y="16387"/>
                </a:cubicBezTo>
                <a:cubicBezTo>
                  <a:pt x="16999" y="16461"/>
                  <a:pt x="16814" y="16647"/>
                  <a:pt x="16740" y="16647"/>
                </a:cubicBezTo>
                <a:cubicBezTo>
                  <a:pt x="16711" y="16647"/>
                  <a:pt x="16667" y="16666"/>
                  <a:pt x="16617" y="16690"/>
                </a:cubicBezTo>
                <a:cubicBezTo>
                  <a:pt x="16592" y="16706"/>
                  <a:pt x="16540" y="16733"/>
                  <a:pt x="16532" y="16741"/>
                </a:cubicBezTo>
                <a:cubicBezTo>
                  <a:pt x="16528" y="16745"/>
                  <a:pt x="16520" y="16746"/>
                  <a:pt x="16515" y="16750"/>
                </a:cubicBezTo>
                <a:cubicBezTo>
                  <a:pt x="16378" y="16832"/>
                  <a:pt x="16239" y="16940"/>
                  <a:pt x="16239" y="16989"/>
                </a:cubicBezTo>
                <a:cubicBezTo>
                  <a:pt x="16239" y="17003"/>
                  <a:pt x="16177" y="17077"/>
                  <a:pt x="16103" y="17151"/>
                </a:cubicBezTo>
                <a:cubicBezTo>
                  <a:pt x="16029" y="17225"/>
                  <a:pt x="15957" y="17346"/>
                  <a:pt x="15938" y="17420"/>
                </a:cubicBezTo>
                <a:cubicBezTo>
                  <a:pt x="15878" y="17652"/>
                  <a:pt x="15814" y="17564"/>
                  <a:pt x="15785" y="17211"/>
                </a:cubicBezTo>
                <a:cubicBezTo>
                  <a:pt x="15769" y="17020"/>
                  <a:pt x="15724" y="16825"/>
                  <a:pt x="15683" y="16763"/>
                </a:cubicBezTo>
                <a:cubicBezTo>
                  <a:pt x="15630" y="16682"/>
                  <a:pt x="15595" y="16662"/>
                  <a:pt x="15416" y="16724"/>
                </a:cubicBezTo>
                <a:cubicBezTo>
                  <a:pt x="15270" y="16776"/>
                  <a:pt x="15124" y="16841"/>
                  <a:pt x="14953" y="16912"/>
                </a:cubicBezTo>
                <a:cubicBezTo>
                  <a:pt x="14864" y="16949"/>
                  <a:pt x="14737" y="16992"/>
                  <a:pt x="14711" y="17006"/>
                </a:cubicBezTo>
                <a:cubicBezTo>
                  <a:pt x="14696" y="17015"/>
                  <a:pt x="14683" y="17011"/>
                  <a:pt x="14669" y="17010"/>
                </a:cubicBezTo>
                <a:cubicBezTo>
                  <a:pt x="14664" y="17011"/>
                  <a:pt x="14626" y="17025"/>
                  <a:pt x="14626" y="17023"/>
                </a:cubicBezTo>
                <a:cubicBezTo>
                  <a:pt x="14626" y="17009"/>
                  <a:pt x="14595" y="17022"/>
                  <a:pt x="14558" y="17053"/>
                </a:cubicBezTo>
                <a:cubicBezTo>
                  <a:pt x="14505" y="17098"/>
                  <a:pt x="14480" y="17098"/>
                  <a:pt x="14427" y="17053"/>
                </a:cubicBezTo>
                <a:cubicBezTo>
                  <a:pt x="14390" y="17022"/>
                  <a:pt x="14359" y="16970"/>
                  <a:pt x="14359" y="16938"/>
                </a:cubicBezTo>
                <a:cubicBezTo>
                  <a:pt x="14359" y="16826"/>
                  <a:pt x="14624" y="16612"/>
                  <a:pt x="14796" y="16583"/>
                </a:cubicBezTo>
                <a:cubicBezTo>
                  <a:pt x="14828" y="16578"/>
                  <a:pt x="14847" y="16571"/>
                  <a:pt x="14868" y="16566"/>
                </a:cubicBezTo>
                <a:cubicBezTo>
                  <a:pt x="14884" y="16559"/>
                  <a:pt x="14909" y="16552"/>
                  <a:pt x="14919" y="16545"/>
                </a:cubicBezTo>
                <a:cubicBezTo>
                  <a:pt x="14941" y="16530"/>
                  <a:pt x="14953" y="16508"/>
                  <a:pt x="14957" y="16468"/>
                </a:cubicBezTo>
                <a:cubicBezTo>
                  <a:pt x="14957" y="16450"/>
                  <a:pt x="14960" y="16433"/>
                  <a:pt x="14957" y="16408"/>
                </a:cubicBezTo>
                <a:cubicBezTo>
                  <a:pt x="14952" y="16359"/>
                  <a:pt x="14960" y="16314"/>
                  <a:pt x="14974" y="16271"/>
                </a:cubicBezTo>
                <a:cubicBezTo>
                  <a:pt x="14994" y="16109"/>
                  <a:pt x="15084" y="16094"/>
                  <a:pt x="15267" y="16220"/>
                </a:cubicBezTo>
                <a:cubicBezTo>
                  <a:pt x="15269" y="16222"/>
                  <a:pt x="15273" y="16223"/>
                  <a:pt x="15275" y="16224"/>
                </a:cubicBezTo>
                <a:cubicBezTo>
                  <a:pt x="15298" y="16240"/>
                  <a:pt x="15314" y="16247"/>
                  <a:pt x="15339" y="16267"/>
                </a:cubicBezTo>
                <a:cubicBezTo>
                  <a:pt x="15468" y="16368"/>
                  <a:pt x="15566" y="16412"/>
                  <a:pt x="15619" y="16395"/>
                </a:cubicBezTo>
                <a:cubicBezTo>
                  <a:pt x="15667" y="16380"/>
                  <a:pt x="15711" y="16397"/>
                  <a:pt x="15725" y="16434"/>
                </a:cubicBezTo>
                <a:cubicBezTo>
                  <a:pt x="15762" y="16530"/>
                  <a:pt x="16259" y="16488"/>
                  <a:pt x="16468" y="16369"/>
                </a:cubicBezTo>
                <a:cubicBezTo>
                  <a:pt x="16524" y="16338"/>
                  <a:pt x="16576" y="16300"/>
                  <a:pt x="16625" y="16258"/>
                </a:cubicBezTo>
                <a:cubicBezTo>
                  <a:pt x="16654" y="16234"/>
                  <a:pt x="16680" y="16204"/>
                  <a:pt x="16706" y="16177"/>
                </a:cubicBezTo>
                <a:cubicBezTo>
                  <a:pt x="16817" y="16051"/>
                  <a:pt x="16908" y="15898"/>
                  <a:pt x="16969" y="15741"/>
                </a:cubicBezTo>
                <a:cubicBezTo>
                  <a:pt x="17025" y="15577"/>
                  <a:pt x="17051" y="15401"/>
                  <a:pt x="17028" y="15233"/>
                </a:cubicBezTo>
                <a:cubicBezTo>
                  <a:pt x="17023" y="15191"/>
                  <a:pt x="17010" y="15150"/>
                  <a:pt x="16999" y="15109"/>
                </a:cubicBezTo>
                <a:cubicBezTo>
                  <a:pt x="16988" y="15076"/>
                  <a:pt x="16978" y="15043"/>
                  <a:pt x="16965" y="15011"/>
                </a:cubicBezTo>
                <a:cubicBezTo>
                  <a:pt x="16959" y="14997"/>
                  <a:pt x="16954" y="14986"/>
                  <a:pt x="16948" y="14972"/>
                </a:cubicBezTo>
                <a:cubicBezTo>
                  <a:pt x="16929" y="14932"/>
                  <a:pt x="16907" y="14891"/>
                  <a:pt x="16884" y="14853"/>
                </a:cubicBezTo>
                <a:cubicBezTo>
                  <a:pt x="16870" y="14831"/>
                  <a:pt x="16857" y="14810"/>
                  <a:pt x="16842" y="14789"/>
                </a:cubicBezTo>
                <a:cubicBezTo>
                  <a:pt x="16829" y="14771"/>
                  <a:pt x="16813" y="14754"/>
                  <a:pt x="16799" y="14737"/>
                </a:cubicBezTo>
                <a:cubicBezTo>
                  <a:pt x="16735" y="14660"/>
                  <a:pt x="16662" y="14590"/>
                  <a:pt x="16583" y="14532"/>
                </a:cubicBezTo>
                <a:cubicBezTo>
                  <a:pt x="16581" y="14531"/>
                  <a:pt x="16580" y="14533"/>
                  <a:pt x="16578" y="14532"/>
                </a:cubicBezTo>
                <a:cubicBezTo>
                  <a:pt x="16502" y="14478"/>
                  <a:pt x="16420" y="14434"/>
                  <a:pt x="16337" y="14404"/>
                </a:cubicBezTo>
                <a:cubicBezTo>
                  <a:pt x="16315" y="14396"/>
                  <a:pt x="16295" y="14389"/>
                  <a:pt x="16273" y="14383"/>
                </a:cubicBezTo>
                <a:cubicBezTo>
                  <a:pt x="16250" y="14377"/>
                  <a:pt x="16227" y="14369"/>
                  <a:pt x="16205" y="14366"/>
                </a:cubicBezTo>
                <a:cubicBezTo>
                  <a:pt x="16158" y="14359"/>
                  <a:pt x="16108" y="14354"/>
                  <a:pt x="16061" y="14357"/>
                </a:cubicBezTo>
                <a:lnTo>
                  <a:pt x="15865" y="14370"/>
                </a:lnTo>
                <a:cubicBezTo>
                  <a:pt x="15863" y="14372"/>
                  <a:pt x="15859" y="14376"/>
                  <a:pt x="15857" y="14378"/>
                </a:cubicBezTo>
                <a:lnTo>
                  <a:pt x="15857" y="14754"/>
                </a:lnTo>
                <a:cubicBezTo>
                  <a:pt x="15857" y="14855"/>
                  <a:pt x="15855" y="14928"/>
                  <a:pt x="15848" y="14989"/>
                </a:cubicBezTo>
                <a:cubicBezTo>
                  <a:pt x="15847" y="15027"/>
                  <a:pt x="15842" y="15062"/>
                  <a:pt x="15823" y="15088"/>
                </a:cubicBezTo>
                <a:cubicBezTo>
                  <a:pt x="15796" y="15153"/>
                  <a:pt x="15737" y="15138"/>
                  <a:pt x="15657" y="15083"/>
                </a:cubicBezTo>
                <a:cubicBezTo>
                  <a:pt x="15642" y="15076"/>
                  <a:pt x="15634" y="15069"/>
                  <a:pt x="15623" y="15058"/>
                </a:cubicBezTo>
                <a:cubicBezTo>
                  <a:pt x="15606" y="15044"/>
                  <a:pt x="15593" y="15042"/>
                  <a:pt x="15573" y="15024"/>
                </a:cubicBezTo>
                <a:cubicBezTo>
                  <a:pt x="15415" y="14879"/>
                  <a:pt x="15405" y="14776"/>
                  <a:pt x="15547" y="14776"/>
                </a:cubicBezTo>
                <a:cubicBezTo>
                  <a:pt x="15625" y="14776"/>
                  <a:pt x="15635" y="14746"/>
                  <a:pt x="15623" y="14438"/>
                </a:cubicBezTo>
                <a:cubicBezTo>
                  <a:pt x="15617" y="14252"/>
                  <a:pt x="15598" y="14039"/>
                  <a:pt x="15585" y="13960"/>
                </a:cubicBezTo>
                <a:lnTo>
                  <a:pt x="15573" y="13857"/>
                </a:lnTo>
                <a:cubicBezTo>
                  <a:pt x="15565" y="13841"/>
                  <a:pt x="15553" y="13828"/>
                  <a:pt x="15543" y="13823"/>
                </a:cubicBezTo>
                <a:lnTo>
                  <a:pt x="15352" y="13909"/>
                </a:lnTo>
                <a:cubicBezTo>
                  <a:pt x="15236" y="13959"/>
                  <a:pt x="15111" y="14028"/>
                  <a:pt x="15072" y="14062"/>
                </a:cubicBezTo>
                <a:cubicBezTo>
                  <a:pt x="15062" y="14071"/>
                  <a:pt x="15051" y="14073"/>
                  <a:pt x="15042" y="14079"/>
                </a:cubicBezTo>
                <a:cubicBezTo>
                  <a:pt x="15028" y="14089"/>
                  <a:pt x="15013" y="14096"/>
                  <a:pt x="15000" y="14101"/>
                </a:cubicBezTo>
                <a:cubicBezTo>
                  <a:pt x="14978" y="14110"/>
                  <a:pt x="14954" y="14111"/>
                  <a:pt x="14932" y="14109"/>
                </a:cubicBezTo>
                <a:cubicBezTo>
                  <a:pt x="14929" y="14109"/>
                  <a:pt x="14926" y="14110"/>
                  <a:pt x="14923" y="14109"/>
                </a:cubicBezTo>
                <a:cubicBezTo>
                  <a:pt x="14909" y="14108"/>
                  <a:pt x="14896" y="14097"/>
                  <a:pt x="14881" y="14092"/>
                </a:cubicBezTo>
                <a:cubicBezTo>
                  <a:pt x="14867" y="14087"/>
                  <a:pt x="14853" y="14084"/>
                  <a:pt x="14838" y="14075"/>
                </a:cubicBezTo>
                <a:cubicBezTo>
                  <a:pt x="14784" y="14046"/>
                  <a:pt x="14721" y="14005"/>
                  <a:pt x="14643" y="13926"/>
                </a:cubicBezTo>
                <a:cubicBezTo>
                  <a:pt x="14639" y="13922"/>
                  <a:pt x="14642" y="13921"/>
                  <a:pt x="14639" y="13917"/>
                </a:cubicBezTo>
                <a:lnTo>
                  <a:pt x="14473" y="13776"/>
                </a:lnTo>
                <a:lnTo>
                  <a:pt x="14486" y="13738"/>
                </a:lnTo>
                <a:cubicBezTo>
                  <a:pt x="14467" y="13694"/>
                  <a:pt x="14486" y="13660"/>
                  <a:pt x="14524" y="13592"/>
                </a:cubicBezTo>
                <a:cubicBezTo>
                  <a:pt x="14536" y="13571"/>
                  <a:pt x="14538" y="13552"/>
                  <a:pt x="14545" y="13533"/>
                </a:cubicBezTo>
                <a:cubicBezTo>
                  <a:pt x="14561" y="13471"/>
                  <a:pt x="14565" y="13423"/>
                  <a:pt x="14554" y="13383"/>
                </a:cubicBezTo>
                <a:cubicBezTo>
                  <a:pt x="14551" y="13377"/>
                  <a:pt x="14549" y="13368"/>
                  <a:pt x="14545" y="13362"/>
                </a:cubicBezTo>
                <a:cubicBezTo>
                  <a:pt x="14522" y="13321"/>
                  <a:pt x="14479" y="13288"/>
                  <a:pt x="14414" y="13259"/>
                </a:cubicBezTo>
                <a:cubicBezTo>
                  <a:pt x="14406" y="13256"/>
                  <a:pt x="14397" y="13246"/>
                  <a:pt x="14388" y="13242"/>
                </a:cubicBezTo>
                <a:cubicBezTo>
                  <a:pt x="14374" y="13235"/>
                  <a:pt x="14358" y="13220"/>
                  <a:pt x="14342" y="13212"/>
                </a:cubicBezTo>
                <a:cubicBezTo>
                  <a:pt x="14304" y="13203"/>
                  <a:pt x="14256" y="13180"/>
                  <a:pt x="14214" y="13144"/>
                </a:cubicBezTo>
                <a:cubicBezTo>
                  <a:pt x="14196" y="13132"/>
                  <a:pt x="14171" y="13121"/>
                  <a:pt x="14155" y="13110"/>
                </a:cubicBezTo>
                <a:cubicBezTo>
                  <a:pt x="13974" y="12986"/>
                  <a:pt x="13891" y="12936"/>
                  <a:pt x="13578" y="12768"/>
                </a:cubicBezTo>
                <a:cubicBezTo>
                  <a:pt x="13487" y="12719"/>
                  <a:pt x="13433" y="12700"/>
                  <a:pt x="13383" y="12682"/>
                </a:cubicBezTo>
                <a:cubicBezTo>
                  <a:pt x="13348" y="12674"/>
                  <a:pt x="13292" y="12666"/>
                  <a:pt x="13221" y="12661"/>
                </a:cubicBezTo>
                <a:cubicBezTo>
                  <a:pt x="13210" y="12664"/>
                  <a:pt x="13199" y="12665"/>
                  <a:pt x="13187" y="12669"/>
                </a:cubicBezTo>
                <a:cubicBezTo>
                  <a:pt x="13092" y="12706"/>
                  <a:pt x="13001" y="12696"/>
                  <a:pt x="12771" y="12618"/>
                </a:cubicBezTo>
                <a:cubicBezTo>
                  <a:pt x="12746" y="12610"/>
                  <a:pt x="12734" y="12601"/>
                  <a:pt x="12712" y="12593"/>
                </a:cubicBezTo>
                <a:cubicBezTo>
                  <a:pt x="12703" y="12590"/>
                  <a:pt x="12690" y="12586"/>
                  <a:pt x="12682" y="12584"/>
                </a:cubicBezTo>
                <a:cubicBezTo>
                  <a:pt x="12615" y="12565"/>
                  <a:pt x="12562" y="12545"/>
                  <a:pt x="12512" y="12516"/>
                </a:cubicBezTo>
                <a:cubicBezTo>
                  <a:pt x="12511" y="12515"/>
                  <a:pt x="12510" y="12512"/>
                  <a:pt x="12508" y="12511"/>
                </a:cubicBezTo>
                <a:cubicBezTo>
                  <a:pt x="12487" y="12505"/>
                  <a:pt x="12464" y="12486"/>
                  <a:pt x="12432" y="12456"/>
                </a:cubicBezTo>
                <a:cubicBezTo>
                  <a:pt x="12431" y="12455"/>
                  <a:pt x="12429" y="12457"/>
                  <a:pt x="12428" y="12456"/>
                </a:cubicBezTo>
                <a:cubicBezTo>
                  <a:pt x="12334" y="12387"/>
                  <a:pt x="12256" y="12294"/>
                  <a:pt x="12143" y="12140"/>
                </a:cubicBezTo>
                <a:cubicBezTo>
                  <a:pt x="12127" y="12117"/>
                  <a:pt x="12107" y="12097"/>
                  <a:pt x="12088" y="12076"/>
                </a:cubicBezTo>
                <a:cubicBezTo>
                  <a:pt x="12086" y="12073"/>
                  <a:pt x="12082" y="12069"/>
                  <a:pt x="12080" y="12067"/>
                </a:cubicBezTo>
                <a:cubicBezTo>
                  <a:pt x="12079" y="12066"/>
                  <a:pt x="12081" y="12064"/>
                  <a:pt x="12080" y="12063"/>
                </a:cubicBezTo>
                <a:cubicBezTo>
                  <a:pt x="12079" y="12062"/>
                  <a:pt x="12076" y="12063"/>
                  <a:pt x="12075" y="12063"/>
                </a:cubicBezTo>
                <a:cubicBezTo>
                  <a:pt x="12073" y="12061"/>
                  <a:pt x="12073" y="12061"/>
                  <a:pt x="12071" y="12059"/>
                </a:cubicBezTo>
                <a:cubicBezTo>
                  <a:pt x="12011" y="11997"/>
                  <a:pt x="11949" y="11946"/>
                  <a:pt x="11889" y="11892"/>
                </a:cubicBezTo>
                <a:cubicBezTo>
                  <a:pt x="11850" y="11858"/>
                  <a:pt x="11813" y="11820"/>
                  <a:pt x="11774" y="11789"/>
                </a:cubicBezTo>
                <a:cubicBezTo>
                  <a:pt x="11527" y="11605"/>
                  <a:pt x="11258" y="11480"/>
                  <a:pt x="11099" y="11499"/>
                </a:cubicBezTo>
                <a:close/>
                <a:moveTo>
                  <a:pt x="10505" y="11691"/>
                </a:moveTo>
                <a:cubicBezTo>
                  <a:pt x="10482" y="11691"/>
                  <a:pt x="10462" y="11696"/>
                  <a:pt x="10446" y="11704"/>
                </a:cubicBezTo>
                <a:cubicBezTo>
                  <a:pt x="10428" y="11712"/>
                  <a:pt x="10413" y="11721"/>
                  <a:pt x="10412" y="11734"/>
                </a:cubicBezTo>
                <a:cubicBezTo>
                  <a:pt x="10409" y="11759"/>
                  <a:pt x="10403" y="11805"/>
                  <a:pt x="10399" y="11836"/>
                </a:cubicBezTo>
                <a:cubicBezTo>
                  <a:pt x="10394" y="11867"/>
                  <a:pt x="10411" y="11918"/>
                  <a:pt x="10433" y="11947"/>
                </a:cubicBezTo>
                <a:cubicBezTo>
                  <a:pt x="10459" y="11983"/>
                  <a:pt x="10456" y="12021"/>
                  <a:pt x="10441" y="12046"/>
                </a:cubicBezTo>
                <a:cubicBezTo>
                  <a:pt x="10429" y="12075"/>
                  <a:pt x="10402" y="12093"/>
                  <a:pt x="10373" y="12076"/>
                </a:cubicBezTo>
                <a:cubicBezTo>
                  <a:pt x="10355" y="12064"/>
                  <a:pt x="10342" y="12064"/>
                  <a:pt x="10327" y="12076"/>
                </a:cubicBezTo>
                <a:cubicBezTo>
                  <a:pt x="10306" y="12091"/>
                  <a:pt x="10288" y="12135"/>
                  <a:pt x="10276" y="12191"/>
                </a:cubicBezTo>
                <a:cubicBezTo>
                  <a:pt x="10271" y="12239"/>
                  <a:pt x="10266" y="12267"/>
                  <a:pt x="10263" y="12366"/>
                </a:cubicBezTo>
                <a:cubicBezTo>
                  <a:pt x="10262" y="12397"/>
                  <a:pt x="10253" y="12409"/>
                  <a:pt x="10250" y="12439"/>
                </a:cubicBezTo>
                <a:cubicBezTo>
                  <a:pt x="10250" y="12453"/>
                  <a:pt x="10251" y="12458"/>
                  <a:pt x="10250" y="12473"/>
                </a:cubicBezTo>
                <a:cubicBezTo>
                  <a:pt x="10248" y="12637"/>
                  <a:pt x="10235" y="12723"/>
                  <a:pt x="10208" y="12785"/>
                </a:cubicBezTo>
                <a:cubicBezTo>
                  <a:pt x="10205" y="12791"/>
                  <a:pt x="10207" y="12796"/>
                  <a:pt x="10204" y="12802"/>
                </a:cubicBezTo>
                <a:cubicBezTo>
                  <a:pt x="10190" y="12828"/>
                  <a:pt x="10175" y="12849"/>
                  <a:pt x="10153" y="12870"/>
                </a:cubicBezTo>
                <a:cubicBezTo>
                  <a:pt x="10148" y="12875"/>
                  <a:pt x="10144" y="12879"/>
                  <a:pt x="10140" y="12883"/>
                </a:cubicBezTo>
                <a:cubicBezTo>
                  <a:pt x="10130" y="12893"/>
                  <a:pt x="10121" y="12910"/>
                  <a:pt x="10110" y="12922"/>
                </a:cubicBezTo>
                <a:cubicBezTo>
                  <a:pt x="10104" y="12931"/>
                  <a:pt x="10098" y="12939"/>
                  <a:pt x="10093" y="12947"/>
                </a:cubicBezTo>
                <a:cubicBezTo>
                  <a:pt x="10082" y="12970"/>
                  <a:pt x="10078" y="12987"/>
                  <a:pt x="10085" y="12998"/>
                </a:cubicBezTo>
                <a:cubicBezTo>
                  <a:pt x="10099" y="13022"/>
                  <a:pt x="10083" y="13057"/>
                  <a:pt x="10047" y="13071"/>
                </a:cubicBezTo>
                <a:cubicBezTo>
                  <a:pt x="9944" y="13111"/>
                  <a:pt x="9915" y="13230"/>
                  <a:pt x="9991" y="13315"/>
                </a:cubicBezTo>
                <a:cubicBezTo>
                  <a:pt x="9998" y="13322"/>
                  <a:pt x="10004" y="13325"/>
                  <a:pt x="10008" y="13332"/>
                </a:cubicBezTo>
                <a:cubicBezTo>
                  <a:pt x="10016" y="13341"/>
                  <a:pt x="10021" y="13350"/>
                  <a:pt x="10025" y="13357"/>
                </a:cubicBezTo>
                <a:cubicBezTo>
                  <a:pt x="10026" y="13358"/>
                  <a:pt x="10025" y="13361"/>
                  <a:pt x="10025" y="13362"/>
                </a:cubicBezTo>
                <a:cubicBezTo>
                  <a:pt x="10041" y="13381"/>
                  <a:pt x="10025" y="13413"/>
                  <a:pt x="10004" y="13447"/>
                </a:cubicBezTo>
                <a:cubicBezTo>
                  <a:pt x="10000" y="13453"/>
                  <a:pt x="10001" y="13458"/>
                  <a:pt x="9996" y="13464"/>
                </a:cubicBezTo>
                <a:cubicBezTo>
                  <a:pt x="9985" y="13480"/>
                  <a:pt x="9987" y="13486"/>
                  <a:pt x="9970" y="13507"/>
                </a:cubicBezTo>
                <a:cubicBezTo>
                  <a:pt x="9919" y="13572"/>
                  <a:pt x="9870" y="13697"/>
                  <a:pt x="9864" y="13785"/>
                </a:cubicBezTo>
                <a:cubicBezTo>
                  <a:pt x="9863" y="13809"/>
                  <a:pt x="9852" y="13827"/>
                  <a:pt x="9847" y="13849"/>
                </a:cubicBezTo>
                <a:cubicBezTo>
                  <a:pt x="9879" y="13890"/>
                  <a:pt x="9879" y="13919"/>
                  <a:pt x="9843" y="13955"/>
                </a:cubicBezTo>
                <a:cubicBezTo>
                  <a:pt x="9816" y="13983"/>
                  <a:pt x="9794" y="13985"/>
                  <a:pt x="9792" y="13968"/>
                </a:cubicBezTo>
                <a:cubicBezTo>
                  <a:pt x="9767" y="14002"/>
                  <a:pt x="9747" y="14038"/>
                  <a:pt x="9703" y="14075"/>
                </a:cubicBezTo>
                <a:cubicBezTo>
                  <a:pt x="9675" y="14098"/>
                  <a:pt x="9653" y="14112"/>
                  <a:pt x="9635" y="14131"/>
                </a:cubicBezTo>
                <a:cubicBezTo>
                  <a:pt x="9602" y="14176"/>
                  <a:pt x="9582" y="14221"/>
                  <a:pt x="9563" y="14267"/>
                </a:cubicBezTo>
                <a:cubicBezTo>
                  <a:pt x="9557" y="14291"/>
                  <a:pt x="9548" y="14315"/>
                  <a:pt x="9546" y="14349"/>
                </a:cubicBezTo>
                <a:cubicBezTo>
                  <a:pt x="9542" y="14398"/>
                  <a:pt x="9542" y="14462"/>
                  <a:pt x="9542" y="14545"/>
                </a:cubicBezTo>
                <a:cubicBezTo>
                  <a:pt x="9540" y="14733"/>
                  <a:pt x="9525" y="14899"/>
                  <a:pt x="9508" y="14917"/>
                </a:cubicBezTo>
                <a:cubicBezTo>
                  <a:pt x="9490" y="14934"/>
                  <a:pt x="9478" y="14994"/>
                  <a:pt x="9478" y="15049"/>
                </a:cubicBezTo>
                <a:cubicBezTo>
                  <a:pt x="9478" y="15104"/>
                  <a:pt x="9447" y="15176"/>
                  <a:pt x="9410" y="15207"/>
                </a:cubicBezTo>
                <a:cubicBezTo>
                  <a:pt x="9373" y="15238"/>
                  <a:pt x="9343" y="15288"/>
                  <a:pt x="9342" y="15318"/>
                </a:cubicBezTo>
                <a:cubicBezTo>
                  <a:pt x="9342" y="15328"/>
                  <a:pt x="9347" y="15332"/>
                  <a:pt x="9355" y="15336"/>
                </a:cubicBezTo>
                <a:cubicBezTo>
                  <a:pt x="9359" y="15337"/>
                  <a:pt x="9369" y="15336"/>
                  <a:pt x="9376" y="15336"/>
                </a:cubicBezTo>
                <a:cubicBezTo>
                  <a:pt x="9383" y="15335"/>
                  <a:pt x="9389" y="15338"/>
                  <a:pt x="9397" y="15336"/>
                </a:cubicBezTo>
                <a:cubicBezTo>
                  <a:pt x="9432" y="15327"/>
                  <a:pt x="9485" y="15303"/>
                  <a:pt x="9554" y="15267"/>
                </a:cubicBezTo>
                <a:cubicBezTo>
                  <a:pt x="9630" y="15228"/>
                  <a:pt x="9704" y="15203"/>
                  <a:pt x="9779" y="15186"/>
                </a:cubicBezTo>
                <a:cubicBezTo>
                  <a:pt x="9907" y="15157"/>
                  <a:pt x="10032" y="15156"/>
                  <a:pt x="10165" y="15190"/>
                </a:cubicBezTo>
                <a:cubicBezTo>
                  <a:pt x="10236" y="15208"/>
                  <a:pt x="10308" y="15236"/>
                  <a:pt x="10382" y="15271"/>
                </a:cubicBezTo>
                <a:cubicBezTo>
                  <a:pt x="10509" y="15333"/>
                  <a:pt x="10615" y="15380"/>
                  <a:pt x="10620" y="15374"/>
                </a:cubicBezTo>
                <a:cubicBezTo>
                  <a:pt x="10620" y="15373"/>
                  <a:pt x="10627" y="15363"/>
                  <a:pt x="10628" y="15361"/>
                </a:cubicBezTo>
                <a:cubicBezTo>
                  <a:pt x="10631" y="15346"/>
                  <a:pt x="10637" y="15328"/>
                  <a:pt x="10632" y="15289"/>
                </a:cubicBezTo>
                <a:cubicBezTo>
                  <a:pt x="10624" y="15213"/>
                  <a:pt x="10646" y="15188"/>
                  <a:pt x="10751" y="15173"/>
                </a:cubicBezTo>
                <a:cubicBezTo>
                  <a:pt x="10781" y="15169"/>
                  <a:pt x="10802" y="15165"/>
                  <a:pt x="10823" y="15160"/>
                </a:cubicBezTo>
                <a:cubicBezTo>
                  <a:pt x="10862" y="15152"/>
                  <a:pt x="10890" y="15142"/>
                  <a:pt x="10900" y="15126"/>
                </a:cubicBezTo>
                <a:cubicBezTo>
                  <a:pt x="10901" y="15124"/>
                  <a:pt x="10903" y="15124"/>
                  <a:pt x="10904" y="15122"/>
                </a:cubicBezTo>
                <a:cubicBezTo>
                  <a:pt x="10908" y="15113"/>
                  <a:pt x="10903" y="15101"/>
                  <a:pt x="10900" y="15088"/>
                </a:cubicBezTo>
                <a:cubicBezTo>
                  <a:pt x="10898" y="15081"/>
                  <a:pt x="10898" y="15074"/>
                  <a:pt x="10895" y="15066"/>
                </a:cubicBezTo>
                <a:cubicBezTo>
                  <a:pt x="10886" y="15044"/>
                  <a:pt x="10873" y="15016"/>
                  <a:pt x="10853" y="14981"/>
                </a:cubicBezTo>
                <a:cubicBezTo>
                  <a:pt x="10851" y="14977"/>
                  <a:pt x="10851" y="14976"/>
                  <a:pt x="10849" y="14972"/>
                </a:cubicBezTo>
                <a:cubicBezTo>
                  <a:pt x="10846" y="14968"/>
                  <a:pt x="10843" y="14964"/>
                  <a:pt x="10840" y="14960"/>
                </a:cubicBezTo>
                <a:cubicBezTo>
                  <a:pt x="10790" y="14882"/>
                  <a:pt x="10784" y="14826"/>
                  <a:pt x="10815" y="14767"/>
                </a:cubicBezTo>
                <a:cubicBezTo>
                  <a:pt x="10828" y="14743"/>
                  <a:pt x="10836" y="14692"/>
                  <a:pt x="10849" y="14648"/>
                </a:cubicBezTo>
                <a:cubicBezTo>
                  <a:pt x="10854" y="14614"/>
                  <a:pt x="10854" y="14589"/>
                  <a:pt x="10832" y="14566"/>
                </a:cubicBezTo>
                <a:cubicBezTo>
                  <a:pt x="10792" y="14526"/>
                  <a:pt x="10797" y="14491"/>
                  <a:pt x="10866" y="14417"/>
                </a:cubicBezTo>
                <a:lnTo>
                  <a:pt x="10934" y="14344"/>
                </a:lnTo>
                <a:cubicBezTo>
                  <a:pt x="10937" y="14337"/>
                  <a:pt x="10931" y="14326"/>
                  <a:pt x="10929" y="14314"/>
                </a:cubicBezTo>
                <a:cubicBezTo>
                  <a:pt x="10926" y="14300"/>
                  <a:pt x="10923" y="14281"/>
                  <a:pt x="10917" y="14267"/>
                </a:cubicBezTo>
                <a:lnTo>
                  <a:pt x="10917" y="14263"/>
                </a:lnTo>
                <a:lnTo>
                  <a:pt x="10866" y="14203"/>
                </a:lnTo>
                <a:cubicBezTo>
                  <a:pt x="10841" y="14171"/>
                  <a:pt x="10838" y="14154"/>
                  <a:pt x="10828" y="14135"/>
                </a:cubicBezTo>
                <a:cubicBezTo>
                  <a:pt x="10827" y="14134"/>
                  <a:pt x="10828" y="14131"/>
                  <a:pt x="10828" y="14131"/>
                </a:cubicBezTo>
                <a:cubicBezTo>
                  <a:pt x="10805" y="14094"/>
                  <a:pt x="10804" y="14071"/>
                  <a:pt x="10845" y="14037"/>
                </a:cubicBezTo>
                <a:cubicBezTo>
                  <a:pt x="10845" y="14036"/>
                  <a:pt x="10844" y="14033"/>
                  <a:pt x="10845" y="14032"/>
                </a:cubicBezTo>
                <a:cubicBezTo>
                  <a:pt x="10846" y="14031"/>
                  <a:pt x="10847" y="14030"/>
                  <a:pt x="10849" y="14028"/>
                </a:cubicBezTo>
                <a:cubicBezTo>
                  <a:pt x="10870" y="14008"/>
                  <a:pt x="10885" y="13985"/>
                  <a:pt x="10895" y="13960"/>
                </a:cubicBezTo>
                <a:cubicBezTo>
                  <a:pt x="10904" y="13938"/>
                  <a:pt x="10910" y="13914"/>
                  <a:pt x="10908" y="13891"/>
                </a:cubicBezTo>
                <a:cubicBezTo>
                  <a:pt x="10908" y="13891"/>
                  <a:pt x="10908" y="13888"/>
                  <a:pt x="10908" y="13887"/>
                </a:cubicBezTo>
                <a:cubicBezTo>
                  <a:pt x="10903" y="13836"/>
                  <a:pt x="10874" y="13788"/>
                  <a:pt x="10819" y="13759"/>
                </a:cubicBezTo>
                <a:lnTo>
                  <a:pt x="10772" y="13738"/>
                </a:lnTo>
                <a:lnTo>
                  <a:pt x="10713" y="13721"/>
                </a:lnTo>
                <a:lnTo>
                  <a:pt x="10726" y="13712"/>
                </a:lnTo>
                <a:lnTo>
                  <a:pt x="10806" y="13618"/>
                </a:lnTo>
                <a:cubicBezTo>
                  <a:pt x="10828" y="13594"/>
                  <a:pt x="10845" y="13567"/>
                  <a:pt x="10861" y="13541"/>
                </a:cubicBezTo>
                <a:cubicBezTo>
                  <a:pt x="10864" y="13536"/>
                  <a:pt x="10873" y="13529"/>
                  <a:pt x="10874" y="13524"/>
                </a:cubicBezTo>
                <a:cubicBezTo>
                  <a:pt x="10876" y="13522"/>
                  <a:pt x="10873" y="13522"/>
                  <a:pt x="10874" y="13520"/>
                </a:cubicBezTo>
                <a:cubicBezTo>
                  <a:pt x="10881" y="13493"/>
                  <a:pt x="10878" y="13464"/>
                  <a:pt x="10861" y="13434"/>
                </a:cubicBezTo>
                <a:cubicBezTo>
                  <a:pt x="10849" y="13413"/>
                  <a:pt x="10839" y="13383"/>
                  <a:pt x="10836" y="13353"/>
                </a:cubicBezTo>
                <a:cubicBezTo>
                  <a:pt x="10833" y="13322"/>
                  <a:pt x="10837" y="13292"/>
                  <a:pt x="10845" y="13268"/>
                </a:cubicBezTo>
                <a:cubicBezTo>
                  <a:pt x="10866" y="13201"/>
                  <a:pt x="10846" y="13166"/>
                  <a:pt x="10764" y="13135"/>
                </a:cubicBezTo>
                <a:cubicBezTo>
                  <a:pt x="10731" y="13123"/>
                  <a:pt x="10705" y="13107"/>
                  <a:pt x="10683" y="13088"/>
                </a:cubicBezTo>
                <a:cubicBezTo>
                  <a:pt x="10683" y="13088"/>
                  <a:pt x="10679" y="13088"/>
                  <a:pt x="10679" y="13088"/>
                </a:cubicBezTo>
                <a:cubicBezTo>
                  <a:pt x="10675" y="13085"/>
                  <a:pt x="10674" y="13079"/>
                  <a:pt x="10671" y="13075"/>
                </a:cubicBezTo>
                <a:cubicBezTo>
                  <a:pt x="10655" y="13060"/>
                  <a:pt x="10645" y="13049"/>
                  <a:pt x="10637" y="13033"/>
                </a:cubicBezTo>
                <a:cubicBezTo>
                  <a:pt x="10634" y="13027"/>
                  <a:pt x="10634" y="13021"/>
                  <a:pt x="10632" y="13016"/>
                </a:cubicBezTo>
                <a:cubicBezTo>
                  <a:pt x="10627" y="12999"/>
                  <a:pt x="10625" y="12980"/>
                  <a:pt x="10628" y="12964"/>
                </a:cubicBezTo>
                <a:cubicBezTo>
                  <a:pt x="10632" y="12947"/>
                  <a:pt x="10635" y="12932"/>
                  <a:pt x="10649" y="12917"/>
                </a:cubicBezTo>
                <a:cubicBezTo>
                  <a:pt x="10668" y="12898"/>
                  <a:pt x="10682" y="12842"/>
                  <a:pt x="10692" y="12781"/>
                </a:cubicBezTo>
                <a:cubicBezTo>
                  <a:pt x="10689" y="12770"/>
                  <a:pt x="10692" y="12763"/>
                  <a:pt x="10687" y="12751"/>
                </a:cubicBezTo>
                <a:cubicBezTo>
                  <a:pt x="10662" y="12684"/>
                  <a:pt x="10668" y="12630"/>
                  <a:pt x="10700" y="12597"/>
                </a:cubicBezTo>
                <a:cubicBezTo>
                  <a:pt x="10703" y="12594"/>
                  <a:pt x="10703" y="12591"/>
                  <a:pt x="10704" y="12588"/>
                </a:cubicBezTo>
                <a:cubicBezTo>
                  <a:pt x="10704" y="12587"/>
                  <a:pt x="10705" y="12585"/>
                  <a:pt x="10704" y="12584"/>
                </a:cubicBezTo>
                <a:cubicBezTo>
                  <a:pt x="10699" y="12532"/>
                  <a:pt x="10688" y="12491"/>
                  <a:pt x="10675" y="12477"/>
                </a:cubicBezTo>
                <a:cubicBezTo>
                  <a:pt x="10673" y="12475"/>
                  <a:pt x="10676" y="12468"/>
                  <a:pt x="10675" y="12464"/>
                </a:cubicBezTo>
                <a:cubicBezTo>
                  <a:pt x="10672" y="12462"/>
                  <a:pt x="10672" y="12459"/>
                  <a:pt x="10671" y="12456"/>
                </a:cubicBezTo>
                <a:cubicBezTo>
                  <a:pt x="10667" y="12446"/>
                  <a:pt x="10668" y="12436"/>
                  <a:pt x="10671" y="12422"/>
                </a:cubicBezTo>
                <a:cubicBezTo>
                  <a:pt x="10672" y="12417"/>
                  <a:pt x="10663" y="12414"/>
                  <a:pt x="10666" y="12409"/>
                </a:cubicBezTo>
                <a:cubicBezTo>
                  <a:pt x="10675" y="12395"/>
                  <a:pt x="10682" y="12376"/>
                  <a:pt x="10687" y="12358"/>
                </a:cubicBezTo>
                <a:cubicBezTo>
                  <a:pt x="10688" y="12355"/>
                  <a:pt x="10691" y="12351"/>
                  <a:pt x="10692" y="12349"/>
                </a:cubicBezTo>
                <a:cubicBezTo>
                  <a:pt x="10706" y="12309"/>
                  <a:pt x="10707" y="12261"/>
                  <a:pt x="10687" y="12229"/>
                </a:cubicBezTo>
                <a:cubicBezTo>
                  <a:pt x="10664" y="12191"/>
                  <a:pt x="10667" y="12141"/>
                  <a:pt x="10696" y="12106"/>
                </a:cubicBezTo>
                <a:cubicBezTo>
                  <a:pt x="10699" y="12102"/>
                  <a:pt x="10699" y="12101"/>
                  <a:pt x="10700" y="12097"/>
                </a:cubicBezTo>
                <a:cubicBezTo>
                  <a:pt x="10697" y="12065"/>
                  <a:pt x="10698" y="12030"/>
                  <a:pt x="10692" y="11999"/>
                </a:cubicBezTo>
                <a:cubicBezTo>
                  <a:pt x="10686" y="11988"/>
                  <a:pt x="10683" y="11978"/>
                  <a:pt x="10671" y="11965"/>
                </a:cubicBezTo>
                <a:cubicBezTo>
                  <a:pt x="10629" y="11919"/>
                  <a:pt x="10599" y="11862"/>
                  <a:pt x="10603" y="11841"/>
                </a:cubicBezTo>
                <a:cubicBezTo>
                  <a:pt x="10610" y="11801"/>
                  <a:pt x="10601" y="11779"/>
                  <a:pt x="10594" y="11755"/>
                </a:cubicBezTo>
                <a:cubicBezTo>
                  <a:pt x="10567" y="11718"/>
                  <a:pt x="10537" y="11692"/>
                  <a:pt x="10505" y="11691"/>
                </a:cubicBezTo>
                <a:close/>
                <a:moveTo>
                  <a:pt x="10178" y="15365"/>
                </a:moveTo>
                <a:cubicBezTo>
                  <a:pt x="10155" y="15371"/>
                  <a:pt x="10134" y="15387"/>
                  <a:pt x="10106" y="15421"/>
                </a:cubicBezTo>
                <a:cubicBezTo>
                  <a:pt x="10009" y="15540"/>
                  <a:pt x="9627" y="15713"/>
                  <a:pt x="9427" y="15737"/>
                </a:cubicBezTo>
                <a:cubicBezTo>
                  <a:pt x="9417" y="15739"/>
                  <a:pt x="9402" y="15745"/>
                  <a:pt x="9393" y="15746"/>
                </a:cubicBezTo>
                <a:cubicBezTo>
                  <a:pt x="9307" y="15756"/>
                  <a:pt x="9258" y="15765"/>
                  <a:pt x="9223" y="15788"/>
                </a:cubicBezTo>
                <a:cubicBezTo>
                  <a:pt x="9198" y="15815"/>
                  <a:pt x="9176" y="15856"/>
                  <a:pt x="9147" y="15929"/>
                </a:cubicBezTo>
                <a:cubicBezTo>
                  <a:pt x="9094" y="16063"/>
                  <a:pt x="9053" y="16107"/>
                  <a:pt x="9003" y="16087"/>
                </a:cubicBezTo>
                <a:cubicBezTo>
                  <a:pt x="8997" y="16085"/>
                  <a:pt x="8995" y="16088"/>
                  <a:pt x="8990" y="16087"/>
                </a:cubicBezTo>
                <a:cubicBezTo>
                  <a:pt x="8973" y="16096"/>
                  <a:pt x="8961" y="16114"/>
                  <a:pt x="8952" y="16143"/>
                </a:cubicBezTo>
                <a:cubicBezTo>
                  <a:pt x="8951" y="16145"/>
                  <a:pt x="8948" y="16146"/>
                  <a:pt x="8947" y="16147"/>
                </a:cubicBezTo>
                <a:cubicBezTo>
                  <a:pt x="8940" y="16209"/>
                  <a:pt x="8942" y="16322"/>
                  <a:pt x="8947" y="16523"/>
                </a:cubicBezTo>
                <a:lnTo>
                  <a:pt x="8960" y="16985"/>
                </a:lnTo>
                <a:lnTo>
                  <a:pt x="8901" y="17015"/>
                </a:lnTo>
                <a:cubicBezTo>
                  <a:pt x="8899" y="17016"/>
                  <a:pt x="8894" y="17017"/>
                  <a:pt x="8892" y="17019"/>
                </a:cubicBezTo>
                <a:cubicBezTo>
                  <a:pt x="8876" y="17031"/>
                  <a:pt x="8853" y="17043"/>
                  <a:pt x="8829" y="17053"/>
                </a:cubicBezTo>
                <a:cubicBezTo>
                  <a:pt x="8827" y="17054"/>
                  <a:pt x="8825" y="17053"/>
                  <a:pt x="8824" y="17053"/>
                </a:cubicBezTo>
                <a:cubicBezTo>
                  <a:pt x="8821" y="17055"/>
                  <a:pt x="8819" y="17060"/>
                  <a:pt x="8816" y="17062"/>
                </a:cubicBezTo>
                <a:cubicBezTo>
                  <a:pt x="8786" y="17079"/>
                  <a:pt x="8761" y="17095"/>
                  <a:pt x="8748" y="17113"/>
                </a:cubicBezTo>
                <a:cubicBezTo>
                  <a:pt x="8733" y="17133"/>
                  <a:pt x="8727" y="17156"/>
                  <a:pt x="8735" y="17177"/>
                </a:cubicBezTo>
                <a:cubicBezTo>
                  <a:pt x="8737" y="17181"/>
                  <a:pt x="8738" y="17185"/>
                  <a:pt x="8739" y="17190"/>
                </a:cubicBezTo>
                <a:cubicBezTo>
                  <a:pt x="8740" y="17192"/>
                  <a:pt x="8739" y="17196"/>
                  <a:pt x="8739" y="17198"/>
                </a:cubicBezTo>
                <a:cubicBezTo>
                  <a:pt x="8746" y="17234"/>
                  <a:pt x="8740" y="17274"/>
                  <a:pt x="8722" y="17297"/>
                </a:cubicBezTo>
                <a:cubicBezTo>
                  <a:pt x="8715" y="17306"/>
                  <a:pt x="8712" y="17316"/>
                  <a:pt x="8705" y="17326"/>
                </a:cubicBezTo>
                <a:cubicBezTo>
                  <a:pt x="8705" y="17328"/>
                  <a:pt x="8706" y="17329"/>
                  <a:pt x="8705" y="17331"/>
                </a:cubicBezTo>
                <a:cubicBezTo>
                  <a:pt x="8705" y="17333"/>
                  <a:pt x="8706" y="17338"/>
                  <a:pt x="8705" y="17339"/>
                </a:cubicBezTo>
                <a:cubicBezTo>
                  <a:pt x="8696" y="17361"/>
                  <a:pt x="8687" y="17387"/>
                  <a:pt x="8684" y="17420"/>
                </a:cubicBezTo>
                <a:cubicBezTo>
                  <a:pt x="8682" y="17462"/>
                  <a:pt x="8684" y="17510"/>
                  <a:pt x="8693" y="17566"/>
                </a:cubicBezTo>
                <a:cubicBezTo>
                  <a:pt x="8700" y="17617"/>
                  <a:pt x="8698" y="17649"/>
                  <a:pt x="8697" y="17681"/>
                </a:cubicBezTo>
                <a:cubicBezTo>
                  <a:pt x="8712" y="17723"/>
                  <a:pt x="8706" y="17757"/>
                  <a:pt x="8659" y="17809"/>
                </a:cubicBezTo>
                <a:cubicBezTo>
                  <a:pt x="8646" y="17824"/>
                  <a:pt x="8642" y="17838"/>
                  <a:pt x="8633" y="17852"/>
                </a:cubicBezTo>
                <a:cubicBezTo>
                  <a:pt x="8628" y="17861"/>
                  <a:pt x="8620" y="17873"/>
                  <a:pt x="8616" y="17882"/>
                </a:cubicBezTo>
                <a:cubicBezTo>
                  <a:pt x="8609" y="17902"/>
                  <a:pt x="8608" y="17916"/>
                  <a:pt x="8616" y="17925"/>
                </a:cubicBezTo>
                <a:cubicBezTo>
                  <a:pt x="8624" y="17932"/>
                  <a:pt x="8621" y="17942"/>
                  <a:pt x="8612" y="17950"/>
                </a:cubicBezTo>
                <a:cubicBezTo>
                  <a:pt x="8606" y="17958"/>
                  <a:pt x="8596" y="17965"/>
                  <a:pt x="8582" y="17972"/>
                </a:cubicBezTo>
                <a:cubicBezTo>
                  <a:pt x="8581" y="17972"/>
                  <a:pt x="8579" y="17971"/>
                  <a:pt x="8578" y="17972"/>
                </a:cubicBezTo>
                <a:cubicBezTo>
                  <a:pt x="8572" y="17975"/>
                  <a:pt x="8568" y="17981"/>
                  <a:pt x="8561" y="17984"/>
                </a:cubicBezTo>
                <a:cubicBezTo>
                  <a:pt x="8556" y="17988"/>
                  <a:pt x="8550" y="17994"/>
                  <a:pt x="8544" y="17997"/>
                </a:cubicBezTo>
                <a:cubicBezTo>
                  <a:pt x="8519" y="18011"/>
                  <a:pt x="8502" y="18028"/>
                  <a:pt x="8485" y="18049"/>
                </a:cubicBezTo>
                <a:cubicBezTo>
                  <a:pt x="8441" y="18110"/>
                  <a:pt x="8430" y="18192"/>
                  <a:pt x="8472" y="18237"/>
                </a:cubicBezTo>
                <a:cubicBezTo>
                  <a:pt x="8473" y="18237"/>
                  <a:pt x="8471" y="18240"/>
                  <a:pt x="8472" y="18241"/>
                </a:cubicBezTo>
                <a:cubicBezTo>
                  <a:pt x="8474" y="18243"/>
                  <a:pt x="8478" y="18244"/>
                  <a:pt x="8481" y="18245"/>
                </a:cubicBezTo>
                <a:cubicBezTo>
                  <a:pt x="8483" y="18247"/>
                  <a:pt x="8483" y="18248"/>
                  <a:pt x="8485" y="18249"/>
                </a:cubicBezTo>
                <a:cubicBezTo>
                  <a:pt x="8506" y="18266"/>
                  <a:pt x="8514" y="18289"/>
                  <a:pt x="8514" y="18318"/>
                </a:cubicBezTo>
                <a:cubicBezTo>
                  <a:pt x="8514" y="18322"/>
                  <a:pt x="8515" y="18327"/>
                  <a:pt x="8514" y="18331"/>
                </a:cubicBezTo>
                <a:cubicBezTo>
                  <a:pt x="8514" y="18335"/>
                  <a:pt x="8515" y="18339"/>
                  <a:pt x="8514" y="18343"/>
                </a:cubicBezTo>
                <a:cubicBezTo>
                  <a:pt x="8512" y="18359"/>
                  <a:pt x="8508" y="18374"/>
                  <a:pt x="8502" y="18390"/>
                </a:cubicBezTo>
                <a:cubicBezTo>
                  <a:pt x="8500" y="18397"/>
                  <a:pt x="8500" y="18401"/>
                  <a:pt x="8497" y="18407"/>
                </a:cubicBezTo>
                <a:cubicBezTo>
                  <a:pt x="8496" y="18412"/>
                  <a:pt x="8499" y="18412"/>
                  <a:pt x="8497" y="18416"/>
                </a:cubicBezTo>
                <a:cubicBezTo>
                  <a:pt x="8496" y="18419"/>
                  <a:pt x="8495" y="18421"/>
                  <a:pt x="8493" y="18425"/>
                </a:cubicBezTo>
                <a:cubicBezTo>
                  <a:pt x="8493" y="18425"/>
                  <a:pt x="8493" y="18428"/>
                  <a:pt x="8493" y="18429"/>
                </a:cubicBezTo>
                <a:cubicBezTo>
                  <a:pt x="8490" y="18436"/>
                  <a:pt x="8489" y="18443"/>
                  <a:pt x="8485" y="18450"/>
                </a:cubicBezTo>
                <a:cubicBezTo>
                  <a:pt x="8485" y="18451"/>
                  <a:pt x="8481" y="18450"/>
                  <a:pt x="8481" y="18450"/>
                </a:cubicBezTo>
                <a:cubicBezTo>
                  <a:pt x="8466" y="18498"/>
                  <a:pt x="8443" y="18540"/>
                  <a:pt x="8408" y="18540"/>
                </a:cubicBezTo>
                <a:cubicBezTo>
                  <a:pt x="8401" y="18540"/>
                  <a:pt x="8379" y="18574"/>
                  <a:pt x="8366" y="18587"/>
                </a:cubicBezTo>
                <a:cubicBezTo>
                  <a:pt x="8362" y="18599"/>
                  <a:pt x="8357" y="18611"/>
                  <a:pt x="8357" y="18625"/>
                </a:cubicBezTo>
                <a:cubicBezTo>
                  <a:pt x="8357" y="18672"/>
                  <a:pt x="8319" y="18737"/>
                  <a:pt x="8268" y="18771"/>
                </a:cubicBezTo>
                <a:cubicBezTo>
                  <a:pt x="8236" y="18792"/>
                  <a:pt x="8165" y="18919"/>
                  <a:pt x="8090" y="19061"/>
                </a:cubicBezTo>
                <a:cubicBezTo>
                  <a:pt x="8049" y="19146"/>
                  <a:pt x="8013" y="19208"/>
                  <a:pt x="7967" y="19313"/>
                </a:cubicBezTo>
                <a:cubicBezTo>
                  <a:pt x="7901" y="19465"/>
                  <a:pt x="7878" y="19525"/>
                  <a:pt x="7844" y="19612"/>
                </a:cubicBezTo>
                <a:cubicBezTo>
                  <a:pt x="7837" y="19637"/>
                  <a:pt x="7823" y="19677"/>
                  <a:pt x="7823" y="19689"/>
                </a:cubicBezTo>
                <a:cubicBezTo>
                  <a:pt x="7823" y="19700"/>
                  <a:pt x="7798" y="19729"/>
                  <a:pt x="7789" y="19749"/>
                </a:cubicBezTo>
                <a:cubicBezTo>
                  <a:pt x="7788" y="19752"/>
                  <a:pt x="7776" y="19782"/>
                  <a:pt x="7776" y="19783"/>
                </a:cubicBezTo>
                <a:cubicBezTo>
                  <a:pt x="7776" y="19792"/>
                  <a:pt x="7756" y="19814"/>
                  <a:pt x="7746" y="19830"/>
                </a:cubicBezTo>
                <a:cubicBezTo>
                  <a:pt x="7738" y="19843"/>
                  <a:pt x="7739" y="19852"/>
                  <a:pt x="7729" y="19864"/>
                </a:cubicBezTo>
                <a:cubicBezTo>
                  <a:pt x="7715" y="19883"/>
                  <a:pt x="7703" y="19918"/>
                  <a:pt x="7687" y="19950"/>
                </a:cubicBezTo>
                <a:cubicBezTo>
                  <a:pt x="7676" y="19968"/>
                  <a:pt x="7664" y="19992"/>
                  <a:pt x="7653" y="20018"/>
                </a:cubicBezTo>
                <a:cubicBezTo>
                  <a:pt x="7633" y="20066"/>
                  <a:pt x="7611" y="20117"/>
                  <a:pt x="7593" y="20172"/>
                </a:cubicBezTo>
                <a:cubicBezTo>
                  <a:pt x="7593" y="20172"/>
                  <a:pt x="7594" y="20176"/>
                  <a:pt x="7593" y="20176"/>
                </a:cubicBezTo>
                <a:cubicBezTo>
                  <a:pt x="7574" y="20244"/>
                  <a:pt x="7554" y="20311"/>
                  <a:pt x="7538" y="20386"/>
                </a:cubicBezTo>
                <a:cubicBezTo>
                  <a:pt x="7527" y="20438"/>
                  <a:pt x="7518" y="20486"/>
                  <a:pt x="7517" y="20522"/>
                </a:cubicBezTo>
                <a:cubicBezTo>
                  <a:pt x="7516" y="20560"/>
                  <a:pt x="7503" y="20653"/>
                  <a:pt x="7487" y="20727"/>
                </a:cubicBezTo>
                <a:cubicBezTo>
                  <a:pt x="7483" y="20746"/>
                  <a:pt x="7486" y="20754"/>
                  <a:pt x="7483" y="20770"/>
                </a:cubicBezTo>
                <a:cubicBezTo>
                  <a:pt x="7481" y="20835"/>
                  <a:pt x="7487" y="20889"/>
                  <a:pt x="7500" y="20915"/>
                </a:cubicBezTo>
                <a:cubicBezTo>
                  <a:pt x="7549" y="20977"/>
                  <a:pt x="7680" y="21000"/>
                  <a:pt x="7980" y="21039"/>
                </a:cubicBezTo>
                <a:cubicBezTo>
                  <a:pt x="8112" y="21057"/>
                  <a:pt x="8543" y="21160"/>
                  <a:pt x="8850" y="21249"/>
                </a:cubicBezTo>
                <a:cubicBezTo>
                  <a:pt x="8895" y="21262"/>
                  <a:pt x="8925" y="21269"/>
                  <a:pt x="8960" y="21279"/>
                </a:cubicBezTo>
                <a:cubicBezTo>
                  <a:pt x="9027" y="21297"/>
                  <a:pt x="9069" y="21307"/>
                  <a:pt x="9109" y="21313"/>
                </a:cubicBezTo>
                <a:cubicBezTo>
                  <a:pt x="9207" y="21326"/>
                  <a:pt x="9271" y="21309"/>
                  <a:pt x="9372" y="21257"/>
                </a:cubicBezTo>
                <a:cubicBezTo>
                  <a:pt x="9377" y="21254"/>
                  <a:pt x="9383" y="21252"/>
                  <a:pt x="9389" y="21249"/>
                </a:cubicBezTo>
                <a:cubicBezTo>
                  <a:pt x="9391" y="21248"/>
                  <a:pt x="9391" y="21250"/>
                  <a:pt x="9393" y="21249"/>
                </a:cubicBezTo>
                <a:cubicBezTo>
                  <a:pt x="9475" y="21206"/>
                  <a:pt x="9525" y="21184"/>
                  <a:pt x="9563" y="21180"/>
                </a:cubicBezTo>
                <a:cubicBezTo>
                  <a:pt x="9574" y="21179"/>
                  <a:pt x="9590" y="21184"/>
                  <a:pt x="9601" y="21185"/>
                </a:cubicBezTo>
                <a:cubicBezTo>
                  <a:pt x="9601" y="21185"/>
                  <a:pt x="9605" y="21185"/>
                  <a:pt x="9605" y="21185"/>
                </a:cubicBezTo>
                <a:cubicBezTo>
                  <a:pt x="9642" y="21186"/>
                  <a:pt x="9674" y="21191"/>
                  <a:pt x="9728" y="21210"/>
                </a:cubicBezTo>
                <a:cubicBezTo>
                  <a:pt x="9784" y="21230"/>
                  <a:pt x="9829" y="21239"/>
                  <a:pt x="9864" y="21240"/>
                </a:cubicBezTo>
                <a:cubicBezTo>
                  <a:pt x="9868" y="21239"/>
                  <a:pt x="9873" y="21237"/>
                  <a:pt x="9877" y="21236"/>
                </a:cubicBezTo>
                <a:cubicBezTo>
                  <a:pt x="9908" y="21235"/>
                  <a:pt x="9935" y="21231"/>
                  <a:pt x="9962" y="21214"/>
                </a:cubicBezTo>
                <a:cubicBezTo>
                  <a:pt x="9973" y="21209"/>
                  <a:pt x="9987" y="21205"/>
                  <a:pt x="9996" y="21197"/>
                </a:cubicBezTo>
                <a:cubicBezTo>
                  <a:pt x="9996" y="21197"/>
                  <a:pt x="9999" y="21198"/>
                  <a:pt x="10000" y="21197"/>
                </a:cubicBezTo>
                <a:cubicBezTo>
                  <a:pt x="10023" y="21190"/>
                  <a:pt x="10046" y="21196"/>
                  <a:pt x="10072" y="21210"/>
                </a:cubicBezTo>
                <a:cubicBezTo>
                  <a:pt x="10104" y="21227"/>
                  <a:pt x="10143" y="21258"/>
                  <a:pt x="10199" y="21317"/>
                </a:cubicBezTo>
                <a:cubicBezTo>
                  <a:pt x="10279" y="21400"/>
                  <a:pt x="10359" y="21445"/>
                  <a:pt x="10450" y="21462"/>
                </a:cubicBezTo>
                <a:cubicBezTo>
                  <a:pt x="10488" y="21461"/>
                  <a:pt x="10535" y="21457"/>
                  <a:pt x="10598" y="21449"/>
                </a:cubicBezTo>
                <a:cubicBezTo>
                  <a:pt x="10639" y="21445"/>
                  <a:pt x="10642" y="21449"/>
                  <a:pt x="10675" y="21445"/>
                </a:cubicBezTo>
                <a:cubicBezTo>
                  <a:pt x="10715" y="21434"/>
                  <a:pt x="10753" y="21426"/>
                  <a:pt x="10798" y="21407"/>
                </a:cubicBezTo>
                <a:cubicBezTo>
                  <a:pt x="10943" y="21345"/>
                  <a:pt x="10960" y="21348"/>
                  <a:pt x="11036" y="21445"/>
                </a:cubicBezTo>
                <a:cubicBezTo>
                  <a:pt x="11078" y="21500"/>
                  <a:pt x="11138" y="21553"/>
                  <a:pt x="11176" y="21569"/>
                </a:cubicBezTo>
                <a:cubicBezTo>
                  <a:pt x="11181" y="21572"/>
                  <a:pt x="11191" y="21571"/>
                  <a:pt x="11197" y="21573"/>
                </a:cubicBezTo>
                <a:cubicBezTo>
                  <a:pt x="11224" y="21583"/>
                  <a:pt x="11252" y="21584"/>
                  <a:pt x="11282" y="21586"/>
                </a:cubicBezTo>
                <a:cubicBezTo>
                  <a:pt x="11307" y="21588"/>
                  <a:pt x="11336" y="21589"/>
                  <a:pt x="11362" y="21586"/>
                </a:cubicBezTo>
                <a:cubicBezTo>
                  <a:pt x="11385" y="21583"/>
                  <a:pt x="11404" y="21579"/>
                  <a:pt x="11426" y="21573"/>
                </a:cubicBezTo>
                <a:cubicBezTo>
                  <a:pt x="11434" y="21571"/>
                  <a:pt x="11443" y="21572"/>
                  <a:pt x="11451" y="21569"/>
                </a:cubicBezTo>
                <a:cubicBezTo>
                  <a:pt x="11472" y="21562"/>
                  <a:pt x="11491" y="21549"/>
                  <a:pt x="11511" y="21539"/>
                </a:cubicBezTo>
                <a:cubicBezTo>
                  <a:pt x="11542" y="21524"/>
                  <a:pt x="11574" y="21509"/>
                  <a:pt x="11600" y="21488"/>
                </a:cubicBezTo>
                <a:cubicBezTo>
                  <a:pt x="11601" y="21487"/>
                  <a:pt x="11603" y="21489"/>
                  <a:pt x="11604" y="21488"/>
                </a:cubicBezTo>
                <a:cubicBezTo>
                  <a:pt x="11605" y="21487"/>
                  <a:pt x="11607" y="21485"/>
                  <a:pt x="11608" y="21484"/>
                </a:cubicBezTo>
                <a:cubicBezTo>
                  <a:pt x="11646" y="21453"/>
                  <a:pt x="11677" y="21418"/>
                  <a:pt x="11698" y="21377"/>
                </a:cubicBezTo>
                <a:cubicBezTo>
                  <a:pt x="11709" y="21354"/>
                  <a:pt x="11715" y="21340"/>
                  <a:pt x="11723" y="21321"/>
                </a:cubicBezTo>
                <a:cubicBezTo>
                  <a:pt x="11739" y="21267"/>
                  <a:pt x="11743" y="21204"/>
                  <a:pt x="11740" y="21142"/>
                </a:cubicBezTo>
                <a:cubicBezTo>
                  <a:pt x="11739" y="21130"/>
                  <a:pt x="11742" y="21125"/>
                  <a:pt x="11740" y="21112"/>
                </a:cubicBezTo>
                <a:cubicBezTo>
                  <a:pt x="11738" y="21099"/>
                  <a:pt x="11730" y="21087"/>
                  <a:pt x="11727" y="21073"/>
                </a:cubicBezTo>
                <a:cubicBezTo>
                  <a:pt x="11714" y="21039"/>
                  <a:pt x="11696" y="21002"/>
                  <a:pt x="11672" y="20954"/>
                </a:cubicBezTo>
                <a:cubicBezTo>
                  <a:pt x="11660" y="20930"/>
                  <a:pt x="11656" y="20906"/>
                  <a:pt x="11647" y="20881"/>
                </a:cubicBezTo>
                <a:cubicBezTo>
                  <a:pt x="11630" y="20867"/>
                  <a:pt x="11619" y="20848"/>
                  <a:pt x="11613" y="20830"/>
                </a:cubicBezTo>
                <a:cubicBezTo>
                  <a:pt x="11607" y="20812"/>
                  <a:pt x="11604" y="20792"/>
                  <a:pt x="11613" y="20779"/>
                </a:cubicBezTo>
                <a:cubicBezTo>
                  <a:pt x="11614" y="20777"/>
                  <a:pt x="11612" y="20776"/>
                  <a:pt x="11613" y="20774"/>
                </a:cubicBezTo>
                <a:cubicBezTo>
                  <a:pt x="11607" y="20737"/>
                  <a:pt x="11606" y="20697"/>
                  <a:pt x="11613" y="20672"/>
                </a:cubicBezTo>
                <a:cubicBezTo>
                  <a:pt x="11642" y="20554"/>
                  <a:pt x="11537" y="20368"/>
                  <a:pt x="11371" y="20236"/>
                </a:cubicBezTo>
                <a:lnTo>
                  <a:pt x="11265" y="20155"/>
                </a:lnTo>
                <a:lnTo>
                  <a:pt x="11422" y="19980"/>
                </a:lnTo>
                <a:cubicBezTo>
                  <a:pt x="11534" y="19855"/>
                  <a:pt x="11598" y="19730"/>
                  <a:pt x="11617" y="19608"/>
                </a:cubicBezTo>
                <a:cubicBezTo>
                  <a:pt x="11617" y="19605"/>
                  <a:pt x="11617" y="19599"/>
                  <a:pt x="11617" y="19595"/>
                </a:cubicBezTo>
                <a:cubicBezTo>
                  <a:pt x="11625" y="19482"/>
                  <a:pt x="11603" y="19372"/>
                  <a:pt x="11549" y="19283"/>
                </a:cubicBezTo>
                <a:cubicBezTo>
                  <a:pt x="11542" y="19273"/>
                  <a:pt x="11532" y="19264"/>
                  <a:pt x="11524" y="19253"/>
                </a:cubicBezTo>
                <a:cubicBezTo>
                  <a:pt x="11508" y="19233"/>
                  <a:pt x="11492" y="19215"/>
                  <a:pt x="11473" y="19198"/>
                </a:cubicBezTo>
                <a:cubicBezTo>
                  <a:pt x="11457" y="19183"/>
                  <a:pt x="11444" y="19165"/>
                  <a:pt x="11426" y="19151"/>
                </a:cubicBezTo>
                <a:cubicBezTo>
                  <a:pt x="11334" y="19080"/>
                  <a:pt x="11269" y="18990"/>
                  <a:pt x="11269" y="18933"/>
                </a:cubicBezTo>
                <a:cubicBezTo>
                  <a:pt x="11269" y="18916"/>
                  <a:pt x="11259" y="18895"/>
                  <a:pt x="11252" y="18873"/>
                </a:cubicBezTo>
                <a:cubicBezTo>
                  <a:pt x="11228" y="18821"/>
                  <a:pt x="11200" y="18768"/>
                  <a:pt x="11167" y="18732"/>
                </a:cubicBezTo>
                <a:lnTo>
                  <a:pt x="11091" y="18651"/>
                </a:lnTo>
                <a:lnTo>
                  <a:pt x="11086" y="18642"/>
                </a:lnTo>
                <a:lnTo>
                  <a:pt x="11078" y="18634"/>
                </a:lnTo>
                <a:lnTo>
                  <a:pt x="11074" y="18630"/>
                </a:lnTo>
                <a:lnTo>
                  <a:pt x="11146" y="18557"/>
                </a:lnTo>
                <a:lnTo>
                  <a:pt x="11226" y="18437"/>
                </a:lnTo>
                <a:cubicBezTo>
                  <a:pt x="11274" y="18369"/>
                  <a:pt x="11298" y="18320"/>
                  <a:pt x="11320" y="18266"/>
                </a:cubicBezTo>
                <a:cubicBezTo>
                  <a:pt x="11328" y="18246"/>
                  <a:pt x="11338" y="18224"/>
                  <a:pt x="11345" y="18202"/>
                </a:cubicBezTo>
                <a:cubicBezTo>
                  <a:pt x="11363" y="18139"/>
                  <a:pt x="11374" y="18074"/>
                  <a:pt x="11375" y="17976"/>
                </a:cubicBezTo>
                <a:cubicBezTo>
                  <a:pt x="11376" y="17888"/>
                  <a:pt x="11371" y="17830"/>
                  <a:pt x="11362" y="17784"/>
                </a:cubicBezTo>
                <a:cubicBezTo>
                  <a:pt x="11350" y="17759"/>
                  <a:pt x="11343" y="17741"/>
                  <a:pt x="11333" y="17720"/>
                </a:cubicBezTo>
                <a:cubicBezTo>
                  <a:pt x="11316" y="17694"/>
                  <a:pt x="11297" y="17665"/>
                  <a:pt x="11273" y="17643"/>
                </a:cubicBezTo>
                <a:cubicBezTo>
                  <a:pt x="11244" y="17615"/>
                  <a:pt x="11210" y="17596"/>
                  <a:pt x="11180" y="17583"/>
                </a:cubicBezTo>
                <a:cubicBezTo>
                  <a:pt x="11174" y="17580"/>
                  <a:pt x="11169" y="17576"/>
                  <a:pt x="11163" y="17574"/>
                </a:cubicBezTo>
                <a:cubicBezTo>
                  <a:pt x="11137" y="17565"/>
                  <a:pt x="11124" y="17566"/>
                  <a:pt x="11108" y="17566"/>
                </a:cubicBezTo>
                <a:cubicBezTo>
                  <a:pt x="11093" y="17565"/>
                  <a:pt x="11077" y="17563"/>
                  <a:pt x="11065" y="17566"/>
                </a:cubicBezTo>
                <a:cubicBezTo>
                  <a:pt x="11056" y="17569"/>
                  <a:pt x="11044" y="17574"/>
                  <a:pt x="11036" y="17579"/>
                </a:cubicBezTo>
                <a:cubicBezTo>
                  <a:pt x="11025" y="17584"/>
                  <a:pt x="11015" y="17591"/>
                  <a:pt x="11006" y="17600"/>
                </a:cubicBezTo>
                <a:cubicBezTo>
                  <a:pt x="10989" y="17617"/>
                  <a:pt x="10976" y="17636"/>
                  <a:pt x="10963" y="17664"/>
                </a:cubicBezTo>
                <a:cubicBezTo>
                  <a:pt x="10875" y="17858"/>
                  <a:pt x="10809" y="17768"/>
                  <a:pt x="10785" y="17412"/>
                </a:cubicBezTo>
                <a:cubicBezTo>
                  <a:pt x="10778" y="17309"/>
                  <a:pt x="10781" y="17301"/>
                  <a:pt x="10777" y="17228"/>
                </a:cubicBezTo>
                <a:cubicBezTo>
                  <a:pt x="10774" y="17191"/>
                  <a:pt x="10770" y="17161"/>
                  <a:pt x="10768" y="17121"/>
                </a:cubicBezTo>
                <a:cubicBezTo>
                  <a:pt x="10766" y="17063"/>
                  <a:pt x="10769" y="17055"/>
                  <a:pt x="10768" y="17015"/>
                </a:cubicBezTo>
                <a:cubicBezTo>
                  <a:pt x="10767" y="16954"/>
                  <a:pt x="10763" y="16854"/>
                  <a:pt x="10768" y="16827"/>
                </a:cubicBezTo>
                <a:cubicBezTo>
                  <a:pt x="10770" y="16815"/>
                  <a:pt x="10777" y="16804"/>
                  <a:pt x="10781" y="16797"/>
                </a:cubicBezTo>
                <a:cubicBezTo>
                  <a:pt x="10785" y="16788"/>
                  <a:pt x="10787" y="16775"/>
                  <a:pt x="10794" y="16771"/>
                </a:cubicBezTo>
                <a:cubicBezTo>
                  <a:pt x="10804" y="16763"/>
                  <a:pt x="10818" y="16763"/>
                  <a:pt x="10836" y="16763"/>
                </a:cubicBezTo>
                <a:cubicBezTo>
                  <a:pt x="10838" y="16762"/>
                  <a:pt x="10842" y="16763"/>
                  <a:pt x="10845" y="16763"/>
                </a:cubicBezTo>
                <a:cubicBezTo>
                  <a:pt x="10852" y="16763"/>
                  <a:pt x="10854" y="16765"/>
                  <a:pt x="10861" y="16767"/>
                </a:cubicBezTo>
                <a:cubicBezTo>
                  <a:pt x="10881" y="16771"/>
                  <a:pt x="10902" y="16778"/>
                  <a:pt x="10917" y="16792"/>
                </a:cubicBezTo>
                <a:cubicBezTo>
                  <a:pt x="10919" y="16795"/>
                  <a:pt x="10919" y="16802"/>
                  <a:pt x="10921" y="16805"/>
                </a:cubicBezTo>
                <a:cubicBezTo>
                  <a:pt x="10936" y="16824"/>
                  <a:pt x="10951" y="16844"/>
                  <a:pt x="10959" y="16874"/>
                </a:cubicBezTo>
                <a:cubicBezTo>
                  <a:pt x="10979" y="16944"/>
                  <a:pt x="10995" y="16856"/>
                  <a:pt x="10997" y="16643"/>
                </a:cubicBezTo>
                <a:cubicBezTo>
                  <a:pt x="10998" y="16604"/>
                  <a:pt x="10994" y="16576"/>
                  <a:pt x="10993" y="16540"/>
                </a:cubicBezTo>
                <a:cubicBezTo>
                  <a:pt x="10981" y="16423"/>
                  <a:pt x="10949" y="16270"/>
                  <a:pt x="10904" y="16122"/>
                </a:cubicBezTo>
                <a:cubicBezTo>
                  <a:pt x="10898" y="16107"/>
                  <a:pt x="10892" y="16107"/>
                  <a:pt x="10887" y="16092"/>
                </a:cubicBezTo>
                <a:cubicBezTo>
                  <a:pt x="10844" y="15965"/>
                  <a:pt x="10779" y="15846"/>
                  <a:pt x="10704" y="15741"/>
                </a:cubicBezTo>
                <a:cubicBezTo>
                  <a:pt x="10703" y="15740"/>
                  <a:pt x="10702" y="15734"/>
                  <a:pt x="10700" y="15733"/>
                </a:cubicBezTo>
                <a:cubicBezTo>
                  <a:pt x="10696" y="15730"/>
                  <a:pt x="10695" y="15723"/>
                  <a:pt x="10692" y="15720"/>
                </a:cubicBezTo>
                <a:cubicBezTo>
                  <a:pt x="10688" y="15716"/>
                  <a:pt x="10687" y="15712"/>
                  <a:pt x="10683" y="15707"/>
                </a:cubicBezTo>
                <a:cubicBezTo>
                  <a:pt x="10591" y="15585"/>
                  <a:pt x="10485" y="15487"/>
                  <a:pt x="10378" y="15434"/>
                </a:cubicBezTo>
                <a:cubicBezTo>
                  <a:pt x="10291" y="15391"/>
                  <a:pt x="10250" y="15371"/>
                  <a:pt x="10216" y="15365"/>
                </a:cubicBezTo>
                <a:cubicBezTo>
                  <a:pt x="10202" y="15362"/>
                  <a:pt x="10190" y="15366"/>
                  <a:pt x="10178" y="15365"/>
                </a:cubicBezTo>
                <a:close/>
                <a:moveTo>
                  <a:pt x="17784" y="17326"/>
                </a:moveTo>
                <a:lnTo>
                  <a:pt x="17911" y="17433"/>
                </a:lnTo>
                <a:cubicBezTo>
                  <a:pt x="17961" y="17475"/>
                  <a:pt x="17997" y="17496"/>
                  <a:pt x="18030" y="17506"/>
                </a:cubicBezTo>
                <a:cubicBezTo>
                  <a:pt x="18039" y="17508"/>
                  <a:pt x="18046" y="17509"/>
                  <a:pt x="18055" y="17510"/>
                </a:cubicBezTo>
                <a:cubicBezTo>
                  <a:pt x="18090" y="17515"/>
                  <a:pt x="18122" y="17509"/>
                  <a:pt x="18178" y="17489"/>
                </a:cubicBezTo>
                <a:cubicBezTo>
                  <a:pt x="18314" y="17439"/>
                  <a:pt x="18317" y="17439"/>
                  <a:pt x="18208" y="17425"/>
                </a:cubicBezTo>
                <a:cubicBezTo>
                  <a:pt x="18147" y="17417"/>
                  <a:pt x="18027" y="17391"/>
                  <a:pt x="17941" y="17369"/>
                </a:cubicBezTo>
                <a:lnTo>
                  <a:pt x="17784" y="17326"/>
                </a:lnTo>
                <a:close/>
              </a:path>
            </a:pathLst>
          </a:custGeom>
          <a:ln w="12700">
            <a:miter lim="400000"/>
          </a:ln>
        </p:spPr>
      </p:pic>
      <p:grpSp>
        <p:nvGrpSpPr>
          <p:cNvPr id="224" name="Group"/>
          <p:cNvGrpSpPr/>
          <p:nvPr/>
        </p:nvGrpSpPr>
        <p:grpSpPr>
          <a:xfrm>
            <a:off x="2402761" y="6457950"/>
            <a:ext cx="721552" cy="749301"/>
            <a:chOff x="0" y="0"/>
            <a:chExt cx="721551" cy="749300"/>
          </a:xfrm>
        </p:grpSpPr>
        <p:sp>
          <p:nvSpPr>
            <p:cNvPr id="222" name="Rectangle"/>
            <p:cNvSpPr/>
            <p:nvPr/>
          </p:nvSpPr>
          <p:spPr>
            <a:xfrm>
              <a:off x="0" y="304403"/>
              <a:ext cx="721552" cy="140494"/>
            </a:xfrm>
            <a:prstGeom prst="rect">
              <a:avLst/>
            </a:prstGeom>
            <a:solidFill>
              <a:schemeClr val="accent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23" name="Rectangle"/>
            <p:cNvSpPr/>
            <p:nvPr/>
          </p:nvSpPr>
          <p:spPr>
            <a:xfrm rot="16200000">
              <a:off x="-13875" y="307004"/>
              <a:ext cx="749301" cy="135292"/>
            </a:xfrm>
            <a:prstGeom prst="rect">
              <a:avLst/>
            </a:prstGeom>
            <a:solidFill>
              <a:schemeClr val="accent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
        <p:nvSpPr>
          <p:cNvPr id="225" name="Arrow"/>
          <p:cNvSpPr/>
          <p:nvPr/>
        </p:nvSpPr>
        <p:spPr>
          <a:xfrm rot="20299933">
            <a:off x="6626845" y="5355167"/>
            <a:ext cx="2417311" cy="431801"/>
          </a:xfrm>
          <a:prstGeom prst="rightArrow">
            <a:avLst>
              <a:gd name="adj1" fmla="val 32000"/>
              <a:gd name="adj2" fmla="val 188235"/>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26" name="Arrow"/>
          <p:cNvSpPr/>
          <p:nvPr/>
        </p:nvSpPr>
        <p:spPr>
          <a:xfrm rot="970589">
            <a:off x="6642349" y="7818967"/>
            <a:ext cx="2417312" cy="431801"/>
          </a:xfrm>
          <a:prstGeom prst="rightArrow">
            <a:avLst>
              <a:gd name="adj1" fmla="val 32000"/>
              <a:gd name="adj2" fmla="val 188235"/>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27" name="PYFIT…"/>
          <p:cNvSpPr txBox="1"/>
          <p:nvPr/>
        </p:nvSpPr>
        <p:spPr>
          <a:xfrm>
            <a:off x="66079" y="4610881"/>
            <a:ext cx="2487469" cy="725840"/>
          </a:xfrm>
          <a:prstGeom prst="rect">
            <a:avLst/>
          </a:prstGeom>
          <a:ln w="25400">
            <a:solidFill>
              <a:srgbClr val="5B585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lnSpc>
                <a:spcPct val="80000"/>
              </a:lnSpc>
              <a:spcBef>
                <a:spcPts val="0"/>
              </a:spcBef>
              <a:defRPr sz="2500" cap="all">
                <a:latin typeface="+mn-lt"/>
                <a:ea typeface="+mn-ea"/>
                <a:cs typeface="+mn-cs"/>
                <a:sym typeface="DIN Condensed"/>
              </a:defRPr>
            </a:pPr>
            <a:r>
              <a:rPr dirty="0"/>
              <a:t>PYFIT</a:t>
            </a:r>
          </a:p>
          <a:p>
            <a:pPr algn="ctr">
              <a:lnSpc>
                <a:spcPct val="80000"/>
              </a:lnSpc>
              <a:spcBef>
                <a:spcPts val="0"/>
              </a:spcBef>
              <a:defRPr sz="2500" cap="all">
                <a:latin typeface="+mn-lt"/>
                <a:ea typeface="+mn-ea"/>
                <a:cs typeface="+mn-cs"/>
                <a:sym typeface="DIN Condensed"/>
              </a:defRPr>
            </a:pPr>
            <a:r>
              <a:rPr dirty="0"/>
              <a:t>Nutrition Plan</a:t>
            </a:r>
          </a:p>
        </p:txBody>
      </p:sp>
      <p:sp>
        <p:nvSpPr>
          <p:cNvPr id="228" name="PYFIT…"/>
          <p:cNvSpPr txBox="1"/>
          <p:nvPr/>
        </p:nvSpPr>
        <p:spPr>
          <a:xfrm>
            <a:off x="3705756" y="4610881"/>
            <a:ext cx="2394357" cy="725840"/>
          </a:xfrm>
          <a:prstGeom prst="rect">
            <a:avLst/>
          </a:prstGeom>
          <a:ln w="25400">
            <a:solidFill>
              <a:srgbClr val="5B585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lnSpc>
                <a:spcPct val="80000"/>
              </a:lnSpc>
              <a:spcBef>
                <a:spcPts val="0"/>
              </a:spcBef>
              <a:defRPr sz="2500" cap="all">
                <a:latin typeface="+mn-lt"/>
                <a:ea typeface="+mn-ea"/>
                <a:cs typeface="+mn-cs"/>
                <a:sym typeface="DIN Condensed"/>
              </a:defRPr>
            </a:pPr>
            <a:r>
              <a:rPr dirty="0"/>
              <a:t>PYFIT</a:t>
            </a:r>
          </a:p>
          <a:p>
            <a:pPr algn="ctr">
              <a:lnSpc>
                <a:spcPct val="80000"/>
              </a:lnSpc>
              <a:spcBef>
                <a:spcPts val="0"/>
              </a:spcBef>
              <a:defRPr sz="2500" cap="all">
                <a:latin typeface="+mn-lt"/>
                <a:ea typeface="+mn-ea"/>
                <a:cs typeface="+mn-cs"/>
                <a:sym typeface="DIN Condensed"/>
              </a:defRPr>
            </a:pPr>
            <a:r>
              <a:rPr dirty="0"/>
              <a:t>Workout Plan</a:t>
            </a:r>
          </a:p>
        </p:txBody>
      </p:sp>
      <p:sp>
        <p:nvSpPr>
          <p:cNvPr id="229" name="You"/>
          <p:cNvSpPr txBox="1"/>
          <p:nvPr/>
        </p:nvSpPr>
        <p:spPr>
          <a:xfrm>
            <a:off x="10518926" y="6623568"/>
            <a:ext cx="721552" cy="418063"/>
          </a:xfrm>
          <a:prstGeom prst="rect">
            <a:avLst/>
          </a:prstGeom>
          <a:ln w="25400">
            <a:solidFill>
              <a:srgbClr val="5B585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2500" cap="all">
                <a:latin typeface="+mn-lt"/>
                <a:ea typeface="+mn-ea"/>
                <a:cs typeface="+mn-cs"/>
                <a:sym typeface="DIN Condensed"/>
              </a:defRPr>
            </a:lvl1pPr>
          </a:lstStyle>
          <a:p>
            <a:r>
              <a:rPr dirty="0"/>
              <a:t>You</a:t>
            </a:r>
          </a:p>
        </p:txBody>
      </p:sp>
      <p:sp>
        <p:nvSpPr>
          <p:cNvPr id="230" name="Line"/>
          <p:cNvSpPr/>
          <p:nvPr/>
        </p:nvSpPr>
        <p:spPr>
          <a:xfrm flipV="1">
            <a:off x="10622895" y="5116750"/>
            <a:ext cx="721552"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31" name="Line"/>
          <p:cNvSpPr/>
          <p:nvPr/>
        </p:nvSpPr>
        <p:spPr>
          <a:xfrm>
            <a:off x="10424850" y="8921812"/>
            <a:ext cx="721552"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232" name="Based on your body type, it recommends suitable nutrition and workout plans.…"/>
          <p:cNvSpPr txBox="1"/>
          <p:nvPr/>
        </p:nvSpPr>
        <p:spPr>
          <a:xfrm>
            <a:off x="400050" y="1269092"/>
            <a:ext cx="12204701" cy="279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39750" indent="-539750">
              <a:spcBef>
                <a:spcPts val="2800"/>
              </a:spcBef>
              <a:buClr>
                <a:schemeClr val="accent1"/>
              </a:buClr>
              <a:buSzPct val="104999"/>
              <a:buFont typeface="Avenir Next"/>
              <a:buChar char="▸"/>
              <a:defRPr sz="3400"/>
            </a:pPr>
            <a:r>
              <a:t>Based on your body type, it recommends suitable nutrition and workout plans.</a:t>
            </a:r>
          </a:p>
          <a:p>
            <a:pPr marL="539750" indent="-539750">
              <a:spcBef>
                <a:spcPts val="2800"/>
              </a:spcBef>
              <a:buClr>
                <a:schemeClr val="accent1"/>
              </a:buClr>
              <a:buSzPct val="104999"/>
              <a:buFont typeface="Avenir Next"/>
              <a:buChar char="▸"/>
              <a:defRPr sz="3400"/>
            </a:pPr>
            <a:r>
              <a:t>Just stick to your nutrition and workout plans to discover a new you!</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YFIT"/>
          <p:cNvSpPr txBox="1">
            <a:spLocks noGrp="1"/>
          </p:cNvSpPr>
          <p:nvPr>
            <p:ph type="body" idx="13"/>
          </p:nvPr>
        </p:nvSpPr>
        <p:spPr>
          <a:prstGeom prst="rect">
            <a:avLst/>
          </a:prstGeom>
        </p:spPr>
        <p:txBody>
          <a:bodyPr/>
          <a:lstStyle/>
          <a:p>
            <a:r>
              <a:rPr dirty="0"/>
              <a:t>PYFIT</a:t>
            </a:r>
          </a:p>
        </p:txBody>
      </p:sp>
      <p:sp>
        <p:nvSpPr>
          <p:cNvPr id="235" name="FEATURES"/>
          <p:cNvSpPr txBox="1">
            <a:spLocks noGrp="1"/>
          </p:cNvSpPr>
          <p:nvPr>
            <p:ph type="title"/>
          </p:nvPr>
        </p:nvSpPr>
        <p:spPr>
          <a:prstGeom prst="rect">
            <a:avLst/>
          </a:prstGeom>
        </p:spPr>
        <p:txBody>
          <a:bodyPr/>
          <a:lstStyle>
            <a:lvl1pPr defTabSz="467359">
              <a:spcBef>
                <a:spcPts val="2200"/>
              </a:spcBef>
              <a:defRPr sz="4800"/>
            </a:lvl1pPr>
          </a:lstStyle>
          <a:p>
            <a:r>
              <a:t>FEATURES</a:t>
            </a:r>
          </a:p>
        </p:txBody>
      </p:sp>
      <p:sp>
        <p:nvSpPr>
          <p:cNvPr id="236" name="Determines body somatotype based on user’s body dimensions.…"/>
          <p:cNvSpPr txBox="1">
            <a:spLocks noGrp="1"/>
          </p:cNvSpPr>
          <p:nvPr>
            <p:ph type="body" idx="1"/>
          </p:nvPr>
        </p:nvSpPr>
        <p:spPr>
          <a:prstGeom prst="rect">
            <a:avLst/>
          </a:prstGeom>
        </p:spPr>
        <p:txBody>
          <a:bodyPr/>
          <a:lstStyle/>
          <a:p>
            <a:pPr marL="496570" indent="-496570" defTabSz="537463">
              <a:spcBef>
                <a:spcPts val="2500"/>
              </a:spcBef>
              <a:defRPr sz="3128"/>
            </a:pPr>
            <a:r>
              <a:t>Determines body somatotype based on user’s body dimensions.</a:t>
            </a:r>
          </a:p>
          <a:p>
            <a:pPr marL="496570" indent="-496570" defTabSz="537463">
              <a:spcBef>
                <a:spcPts val="2500"/>
              </a:spcBef>
              <a:defRPr sz="3128"/>
            </a:pPr>
            <a:r>
              <a:t>Provides summary and detailed diet and workout reports based on the determined somatotype.</a:t>
            </a:r>
          </a:p>
          <a:p>
            <a:pPr marL="496570" indent="-496570" defTabSz="537463">
              <a:spcBef>
                <a:spcPts val="2500"/>
              </a:spcBef>
              <a:defRPr sz="3128"/>
            </a:pPr>
            <a:r>
              <a:t>Progress tracking feature which allows the user to track his progress since the first time he used the system.</a:t>
            </a:r>
          </a:p>
          <a:p>
            <a:pPr marL="496570" indent="-496570" defTabSz="537463">
              <a:spcBef>
                <a:spcPts val="2500"/>
              </a:spcBef>
              <a:defRPr sz="3128"/>
            </a:pPr>
            <a:r>
              <a:t>The progress tracker displays a table with the user’s past information along with a graph displaying the change in weight and body fat percentage with time.</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YFIT"/>
          <p:cNvSpPr txBox="1">
            <a:spLocks noGrp="1"/>
          </p:cNvSpPr>
          <p:nvPr>
            <p:ph type="body" idx="13"/>
          </p:nvPr>
        </p:nvSpPr>
        <p:spPr>
          <a:prstGeom prst="rect">
            <a:avLst/>
          </a:prstGeom>
        </p:spPr>
        <p:txBody>
          <a:bodyPr/>
          <a:lstStyle/>
          <a:p>
            <a:r>
              <a:rPr dirty="0"/>
              <a:t>PYFIT</a:t>
            </a:r>
          </a:p>
        </p:txBody>
      </p:sp>
      <p:sp>
        <p:nvSpPr>
          <p:cNvPr id="239" name="The dataset"/>
          <p:cNvSpPr txBox="1">
            <a:spLocks noGrp="1"/>
          </p:cNvSpPr>
          <p:nvPr>
            <p:ph type="title"/>
          </p:nvPr>
        </p:nvSpPr>
        <p:spPr>
          <a:prstGeom prst="rect">
            <a:avLst/>
          </a:prstGeom>
        </p:spPr>
        <p:txBody>
          <a:bodyPr/>
          <a:lstStyle>
            <a:lvl1pPr defTabSz="467359">
              <a:spcBef>
                <a:spcPts val="2200"/>
              </a:spcBef>
              <a:defRPr sz="4800"/>
            </a:lvl1pPr>
          </a:lstStyle>
          <a:p>
            <a:r>
              <a:t>The dataset</a:t>
            </a:r>
          </a:p>
        </p:txBody>
      </p:sp>
      <p:sp>
        <p:nvSpPr>
          <p:cNvPr id="240" name="The images to the right are screenshots of the CSV file containing the dataset for our application.…"/>
          <p:cNvSpPr txBox="1">
            <a:spLocks noGrp="1"/>
          </p:cNvSpPr>
          <p:nvPr>
            <p:ph type="body" idx="1"/>
          </p:nvPr>
        </p:nvSpPr>
        <p:spPr>
          <a:xfrm>
            <a:off x="406400" y="2743200"/>
            <a:ext cx="8814775" cy="6108700"/>
          </a:xfrm>
          <a:prstGeom prst="rect">
            <a:avLst/>
          </a:prstGeom>
        </p:spPr>
        <p:txBody>
          <a:bodyPr/>
          <a:lstStyle/>
          <a:p>
            <a:pPr marL="373379" indent="-373379" defTabSz="490727">
              <a:spcBef>
                <a:spcPts val="2300"/>
              </a:spcBef>
              <a:defRPr sz="2351"/>
            </a:pPr>
            <a:r>
              <a:t>The images to the right are screenshots of the CSV file containing the dataset for our application.</a:t>
            </a:r>
          </a:p>
          <a:p>
            <a:pPr marL="373379" indent="-373379" defTabSz="490727">
              <a:spcBef>
                <a:spcPts val="2300"/>
              </a:spcBef>
              <a:defRPr sz="2351"/>
            </a:pPr>
            <a:r>
              <a:t>It contains 10,140 entries and is divided into the following columns- height(cm), waist(cm), shoulder(cm) and body-type.</a:t>
            </a:r>
          </a:p>
          <a:p>
            <a:pPr marL="373379" indent="-373379" defTabSz="490727">
              <a:spcBef>
                <a:spcPts val="2300"/>
              </a:spcBef>
              <a:defRPr sz="2351"/>
            </a:pPr>
            <a:r>
              <a:t>The dataset was created after a thorough research about the 3 body types and their corresponding measurements.</a:t>
            </a:r>
          </a:p>
          <a:p>
            <a:pPr marL="373379" indent="-373379" defTabSz="490727">
              <a:spcBef>
                <a:spcPts val="2300"/>
              </a:spcBef>
              <a:defRPr sz="2351"/>
            </a:pPr>
            <a:r>
              <a:t>According to experts, the ideal body type has to meet the following requirements:</a:t>
            </a:r>
          </a:p>
          <a:p>
            <a:pPr marL="456841" indent="-456841" defTabSz="490727">
              <a:spcBef>
                <a:spcPts val="2300"/>
              </a:spcBef>
              <a:buClrTx/>
              <a:buSzPct val="100000"/>
              <a:buFontTx/>
              <a:buAutoNum type="arabicPeriod"/>
              <a:defRPr sz="2100"/>
            </a:pPr>
            <a:r>
              <a:t>Waist circumference = 45-47% of height </a:t>
            </a:r>
          </a:p>
          <a:p>
            <a:pPr marL="456841" indent="-456841" defTabSz="490727">
              <a:spcBef>
                <a:spcPts val="2300"/>
              </a:spcBef>
              <a:buClrTx/>
              <a:buSzPct val="100000"/>
              <a:buFontTx/>
              <a:buAutoNum type="arabicPeriod"/>
              <a:defRPr sz="2100"/>
            </a:pPr>
            <a:r>
              <a:t>Shoulders = 1.618 times the waist</a:t>
            </a:r>
          </a:p>
        </p:txBody>
      </p:sp>
      <p:pic>
        <p:nvPicPr>
          <p:cNvPr id="241" name="Screen Shot 2018-12-12 at 6.11.33 PM.png" descr="Screen Shot 2018-12-12 at 6.11.33 PM.png"/>
          <p:cNvPicPr>
            <a:picLocks noChangeAspect="1"/>
          </p:cNvPicPr>
          <p:nvPr/>
        </p:nvPicPr>
        <p:blipFill>
          <a:blip r:embed="rId2">
            <a:extLst/>
          </a:blip>
          <a:stretch>
            <a:fillRect/>
          </a:stretch>
        </p:blipFill>
        <p:spPr>
          <a:xfrm>
            <a:off x="10134870" y="1384910"/>
            <a:ext cx="2207483" cy="2679826"/>
          </a:xfrm>
          <a:prstGeom prst="rect">
            <a:avLst/>
          </a:prstGeom>
          <a:ln w="12700">
            <a:miter lim="400000"/>
          </a:ln>
        </p:spPr>
      </p:pic>
      <p:pic>
        <p:nvPicPr>
          <p:cNvPr id="242" name="Screen Shot 2018-12-12 at 6.12.08 PM.png" descr="Screen Shot 2018-12-12 at 6.12.08 PM.png"/>
          <p:cNvPicPr>
            <a:picLocks noChangeAspect="1"/>
          </p:cNvPicPr>
          <p:nvPr/>
        </p:nvPicPr>
        <p:blipFill>
          <a:blip r:embed="rId3">
            <a:extLst/>
          </a:blip>
          <a:stretch>
            <a:fillRect/>
          </a:stretch>
        </p:blipFill>
        <p:spPr>
          <a:xfrm>
            <a:off x="10134870" y="4135500"/>
            <a:ext cx="2207483" cy="2677772"/>
          </a:xfrm>
          <a:prstGeom prst="rect">
            <a:avLst/>
          </a:prstGeom>
          <a:ln w="12700">
            <a:miter lim="400000"/>
          </a:ln>
        </p:spPr>
      </p:pic>
      <p:pic>
        <p:nvPicPr>
          <p:cNvPr id="243" name="Screen Shot 2018-12-12 at 6.12.30 PM.png" descr="Screen Shot 2018-12-12 at 6.12.30 PM.png"/>
          <p:cNvPicPr>
            <a:picLocks noChangeAspect="1"/>
          </p:cNvPicPr>
          <p:nvPr/>
        </p:nvPicPr>
        <p:blipFill>
          <a:blip r:embed="rId4">
            <a:extLst/>
          </a:blip>
          <a:stretch>
            <a:fillRect/>
          </a:stretch>
        </p:blipFill>
        <p:spPr>
          <a:xfrm>
            <a:off x="10130050" y="6884036"/>
            <a:ext cx="2217122" cy="26798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YFIT"/>
          <p:cNvSpPr txBox="1">
            <a:spLocks noGrp="1"/>
          </p:cNvSpPr>
          <p:nvPr>
            <p:ph type="body" idx="13"/>
          </p:nvPr>
        </p:nvSpPr>
        <p:spPr>
          <a:prstGeom prst="rect">
            <a:avLst/>
          </a:prstGeom>
        </p:spPr>
        <p:txBody>
          <a:bodyPr/>
          <a:lstStyle/>
          <a:p>
            <a:r>
              <a:rPr dirty="0"/>
              <a:t>PYFIT</a:t>
            </a:r>
          </a:p>
        </p:txBody>
      </p:sp>
      <p:pic>
        <p:nvPicPr>
          <p:cNvPr id="246" name="Screen Shot 2018-12-08 at 4.56.52 PM.png" descr="Screen Shot 2018-12-08 at 4.56.52 PM.png"/>
          <p:cNvPicPr>
            <a:picLocks noGrp="1" noChangeAspect="1"/>
          </p:cNvPicPr>
          <p:nvPr>
            <p:ph type="pic" idx="14"/>
          </p:nvPr>
        </p:nvPicPr>
        <p:blipFill>
          <a:blip r:embed="rId2">
            <a:extLst/>
          </a:blip>
          <a:srcRect/>
          <a:stretch>
            <a:fillRect/>
          </a:stretch>
        </p:blipFill>
        <p:spPr>
          <a:xfrm>
            <a:off x="5625886" y="2393714"/>
            <a:ext cx="7300319" cy="6807720"/>
          </a:xfrm>
          <a:prstGeom prst="rect">
            <a:avLst/>
          </a:prstGeom>
        </p:spPr>
      </p:pic>
      <p:sp>
        <p:nvSpPr>
          <p:cNvPr id="247" name="CODE- the library"/>
          <p:cNvSpPr txBox="1">
            <a:spLocks noGrp="1"/>
          </p:cNvSpPr>
          <p:nvPr>
            <p:ph type="title"/>
          </p:nvPr>
        </p:nvSpPr>
        <p:spPr>
          <a:xfrm>
            <a:off x="406400" y="1536700"/>
            <a:ext cx="5046054" cy="723900"/>
          </a:xfrm>
          <a:prstGeom prst="rect">
            <a:avLst/>
          </a:prstGeom>
        </p:spPr>
        <p:txBody>
          <a:bodyPr/>
          <a:lstStyle>
            <a:lvl1pPr defTabSz="467359">
              <a:spcBef>
                <a:spcPts val="2200"/>
              </a:spcBef>
              <a:defRPr sz="4800"/>
            </a:lvl1pPr>
          </a:lstStyle>
          <a:p>
            <a:r>
              <a:t>CODE- the library</a:t>
            </a:r>
          </a:p>
        </p:txBody>
      </p:sp>
      <p:sp>
        <p:nvSpPr>
          <p:cNvPr id="248" name="Before looking at the main program, let's have a look at the library.…"/>
          <p:cNvSpPr txBox="1">
            <a:spLocks noGrp="1"/>
          </p:cNvSpPr>
          <p:nvPr>
            <p:ph type="body" sz="half" idx="1"/>
          </p:nvPr>
        </p:nvSpPr>
        <p:spPr>
          <a:xfrm>
            <a:off x="406400" y="2743200"/>
            <a:ext cx="5046054" cy="5384800"/>
          </a:xfrm>
          <a:prstGeom prst="rect">
            <a:avLst/>
          </a:prstGeom>
        </p:spPr>
        <p:txBody>
          <a:bodyPr/>
          <a:lstStyle/>
          <a:p>
            <a:pPr marL="435609" indent="-435609" defTabSz="572516">
              <a:spcBef>
                <a:spcPts val="2700"/>
              </a:spcBef>
              <a:defRPr sz="2744"/>
            </a:pPr>
            <a:r>
              <a:rPr dirty="0"/>
              <a:t>Before looking at the main program, let's have a look at the library.</a:t>
            </a:r>
          </a:p>
          <a:p>
            <a:pPr marL="435609" indent="-435609" defTabSz="572516">
              <a:spcBef>
                <a:spcPts val="2700"/>
              </a:spcBef>
              <a:defRPr sz="2744"/>
            </a:pPr>
            <a:r>
              <a:rPr dirty="0"/>
              <a:t>This is a screenshot of the PYFIT library.</a:t>
            </a:r>
          </a:p>
          <a:p>
            <a:pPr marL="435609" indent="-435609" defTabSz="572516">
              <a:spcBef>
                <a:spcPts val="2700"/>
              </a:spcBef>
              <a:defRPr sz="2744"/>
            </a:pPr>
            <a:r>
              <a:rPr dirty="0"/>
              <a:t>It contains predefined, customized meal and workout plans for all 3 body types stored in variables.</a:t>
            </a:r>
          </a:p>
        </p:txBody>
      </p:sp>
      <p:sp>
        <p:nvSpPr>
          <p:cNvPr id="249" name="*This screenshot only shows the detailed and summary diet plans for ectomorphs. It is stored similarly for the other cases."/>
          <p:cNvSpPr txBox="1"/>
          <p:nvPr/>
        </p:nvSpPr>
        <p:spPr>
          <a:xfrm>
            <a:off x="901266" y="8175990"/>
            <a:ext cx="4056322"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*This screenshot only shows the detailed and summary diet plans for ectomorphs. It is stored similarly for the other cases.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YFIT"/>
          <p:cNvSpPr txBox="1">
            <a:spLocks noGrp="1"/>
          </p:cNvSpPr>
          <p:nvPr>
            <p:ph type="body" idx="13"/>
          </p:nvPr>
        </p:nvSpPr>
        <p:spPr>
          <a:prstGeom prst="rect">
            <a:avLst/>
          </a:prstGeom>
        </p:spPr>
        <p:txBody>
          <a:bodyPr/>
          <a:lstStyle/>
          <a:p>
            <a:r>
              <a:rPr dirty="0"/>
              <a:t>PYFIT</a:t>
            </a:r>
          </a:p>
        </p:txBody>
      </p:sp>
      <p:pic>
        <p:nvPicPr>
          <p:cNvPr id="252" name="Screen Shot 2018-12-08 at 5.03.08 PM.png" descr="Screen Shot 2018-12-08 at 5.03.08 PM.png"/>
          <p:cNvPicPr>
            <a:picLocks noGrp="1" noChangeAspect="1"/>
          </p:cNvPicPr>
          <p:nvPr>
            <p:ph type="pic" idx="14"/>
          </p:nvPr>
        </p:nvPicPr>
        <p:blipFill>
          <a:blip r:embed="rId2">
            <a:extLst/>
          </a:blip>
          <a:srcRect/>
          <a:stretch>
            <a:fillRect/>
          </a:stretch>
        </p:blipFill>
        <p:spPr>
          <a:xfrm>
            <a:off x="941354" y="6156119"/>
            <a:ext cx="11122221" cy="3156558"/>
          </a:xfrm>
          <a:prstGeom prst="rect">
            <a:avLst/>
          </a:prstGeom>
        </p:spPr>
      </p:pic>
      <p:sp>
        <p:nvSpPr>
          <p:cNvPr id="253" name="CODE- the library"/>
          <p:cNvSpPr txBox="1">
            <a:spLocks noGrp="1"/>
          </p:cNvSpPr>
          <p:nvPr>
            <p:ph type="title"/>
          </p:nvPr>
        </p:nvSpPr>
        <p:spPr>
          <a:prstGeom prst="rect">
            <a:avLst/>
          </a:prstGeom>
        </p:spPr>
        <p:txBody>
          <a:bodyPr/>
          <a:lstStyle>
            <a:lvl1pPr defTabSz="467359">
              <a:spcBef>
                <a:spcPts val="2200"/>
              </a:spcBef>
              <a:defRPr sz="4800"/>
            </a:lvl1pPr>
          </a:lstStyle>
          <a:p>
            <a:r>
              <a:t>CODE- the library</a:t>
            </a:r>
          </a:p>
        </p:txBody>
      </p:sp>
      <p:sp>
        <p:nvSpPr>
          <p:cNvPr id="254" name="The next item in our library is a function that calculates the lean body weight and body fat percentage using the waist and weight inputs from the user.…"/>
          <p:cNvSpPr txBox="1">
            <a:spLocks noGrp="1"/>
          </p:cNvSpPr>
          <p:nvPr>
            <p:ph type="body" sz="half" idx="1"/>
          </p:nvPr>
        </p:nvSpPr>
        <p:spPr>
          <a:xfrm>
            <a:off x="406400" y="2743200"/>
            <a:ext cx="11808104" cy="2930445"/>
          </a:xfrm>
          <a:prstGeom prst="rect">
            <a:avLst/>
          </a:prstGeom>
        </p:spPr>
        <p:txBody>
          <a:bodyPr/>
          <a:lstStyle/>
          <a:p>
            <a:r>
              <a:t>The next item in our library is a function that calculates the lean body weight and body fat percentage using the waist and weight inputs from the user.</a:t>
            </a:r>
          </a:p>
          <a:p>
            <a:r>
              <a:t>This function returns the body fat percentage rounded off to two decimal places.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TotalTime>
  <Words>1818</Words>
  <Application>Microsoft Office PowerPoint</Application>
  <PresentationFormat>Custom</PresentationFormat>
  <Paragraphs>163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Avenir Next</vt:lpstr>
      <vt:lpstr>Avenir Next Medium</vt:lpstr>
      <vt:lpstr>DIN Alternate</vt:lpstr>
      <vt:lpstr>DIN Condensed</vt:lpstr>
      <vt:lpstr>Gill Sans</vt:lpstr>
      <vt:lpstr>Helvetica</vt:lpstr>
      <vt:lpstr>Helvetica Neue</vt:lpstr>
      <vt:lpstr>New_Template7</vt:lpstr>
      <vt:lpstr>PyFIT</vt:lpstr>
      <vt:lpstr>Contents</vt:lpstr>
      <vt:lpstr>Understanding the different body types</vt:lpstr>
      <vt:lpstr>How does Pyfit work?</vt:lpstr>
      <vt:lpstr>PowerPoint Presentation</vt:lpstr>
      <vt:lpstr>FEATURES</vt:lpstr>
      <vt:lpstr>The dataset</vt:lpstr>
      <vt:lpstr>CODE- the library</vt:lpstr>
      <vt:lpstr>CODE- the library</vt:lpstr>
      <vt:lpstr>CODE- the library</vt:lpstr>
      <vt:lpstr>CODE- the library</vt:lpstr>
      <vt:lpstr>PowerPoint Presentation</vt:lpstr>
      <vt:lpstr>Code- Main program</vt:lpstr>
      <vt:lpstr>Code- Main program</vt:lpstr>
      <vt:lpstr>KNN Algorithm</vt:lpstr>
      <vt:lpstr>Code- Main program</vt:lpstr>
      <vt:lpstr>Code- Main program</vt:lpstr>
      <vt:lpstr>Code- Main program</vt:lpstr>
      <vt:lpstr>Code- Main program</vt:lpstr>
      <vt:lpstr>Code- Main program</vt:lpstr>
      <vt:lpstr>Readme- Running the program</vt:lpstr>
      <vt:lpstr>Running the program</vt:lpstr>
      <vt:lpstr>Running the program</vt:lpstr>
      <vt:lpstr>Running the program</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PyFIT</dc:title>
  <dc:creator>Kyzer</dc:creator>
  <cp:lastModifiedBy>Siddhanth</cp:lastModifiedBy>
  <cp:revision>4</cp:revision>
  <dcterms:modified xsi:type="dcterms:W3CDTF">2018-12-17T22:05:45Z</dcterms:modified>
</cp:coreProperties>
</file>